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oboto-regular.fntdata"/><Relationship Id="rId21" Type="http://schemas.openxmlformats.org/officeDocument/2006/relationships/slide" Target="slides/slide15.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b2ce26f56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b2ce26f56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b2e03f885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b2e03f885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b2e03f8856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b2e03f8856_1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b2e03f8856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b2e03f8856_1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2e03f8856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b2e03f8856_1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2e03f8856_1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b2e03f8856_1_5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2aca961c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2aca961c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2e03f885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b2e03f885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b2e03f8856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b2e03f8856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b2f5895da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b2f5895da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b2c77e0b2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b2c77e0b2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a927b1fc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a927b1fc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b2aca961c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b2aca961c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a927b1e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a927b1e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showMasterSp="0" type="title">
  <p:cSld name="TITLE">
    <p:spTree>
      <p:nvGrpSpPr>
        <p:cNvPr id="72" name="Shape 72"/>
        <p:cNvGrpSpPr/>
        <p:nvPr/>
      </p:nvGrpSpPr>
      <p:grpSpPr>
        <a:xfrm>
          <a:off x="0" y="0"/>
          <a:ext cx="0" cy="0"/>
          <a:chOff x="0" y="0"/>
          <a:chExt cx="0" cy="0"/>
        </a:xfrm>
      </p:grpSpPr>
      <p:sp>
        <p:nvSpPr>
          <p:cNvPr id="73" name="Google Shape;73;p14"/>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 name="Google Shape;74;p14"/>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5" name="Google Shape;75;p14"/>
          <p:cNvSpPr txBox="1"/>
          <p:nvPr>
            <p:ph type="ctrTitle"/>
          </p:nvPr>
        </p:nvSpPr>
        <p:spPr>
          <a:xfrm>
            <a:off x="822960" y="569214"/>
            <a:ext cx="7543800" cy="26745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4"/>
          <p:cNvSpPr txBox="1"/>
          <p:nvPr>
            <p:ph idx="1" type="subTitle"/>
          </p:nvPr>
        </p:nvSpPr>
        <p:spPr>
          <a:xfrm>
            <a:off x="825038" y="3341716"/>
            <a:ext cx="7543800" cy="8574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200"/>
              </a:spcBef>
              <a:spcAft>
                <a:spcPts val="0"/>
              </a:spcAft>
              <a:buSzPts val="1800"/>
              <a:buNone/>
              <a:defRPr sz="1800"/>
            </a:lvl2pPr>
            <a:lvl3pPr lvl="2" rtl="0" algn="ctr">
              <a:lnSpc>
                <a:spcPct val="90000"/>
              </a:lnSpc>
              <a:spcBef>
                <a:spcPts val="300"/>
              </a:spcBef>
              <a:spcAft>
                <a:spcPts val="0"/>
              </a:spcAft>
              <a:buSzPts val="1800"/>
              <a:buNone/>
              <a:defRPr sz="1800"/>
            </a:lvl3pPr>
            <a:lvl4pPr lvl="3" rtl="0" algn="ctr">
              <a:lnSpc>
                <a:spcPct val="90000"/>
              </a:lnSpc>
              <a:spcBef>
                <a:spcPts val="300"/>
              </a:spcBef>
              <a:spcAft>
                <a:spcPts val="0"/>
              </a:spcAft>
              <a:buSzPts val="1500"/>
              <a:buNone/>
              <a:defRPr sz="1500"/>
            </a:lvl4pPr>
            <a:lvl5pPr lvl="4" rtl="0" algn="ctr">
              <a:lnSpc>
                <a:spcPct val="90000"/>
              </a:lnSpc>
              <a:spcBef>
                <a:spcPts val="300"/>
              </a:spcBef>
              <a:spcAft>
                <a:spcPts val="0"/>
              </a:spcAft>
              <a:buSzPts val="1500"/>
              <a:buNone/>
              <a:defRPr sz="1500"/>
            </a:lvl5pPr>
            <a:lvl6pPr lvl="5" rtl="0" algn="ctr">
              <a:lnSpc>
                <a:spcPct val="90000"/>
              </a:lnSpc>
              <a:spcBef>
                <a:spcPts val="300"/>
              </a:spcBef>
              <a:spcAft>
                <a:spcPts val="0"/>
              </a:spcAft>
              <a:buSzPts val="1500"/>
              <a:buNone/>
              <a:defRPr sz="1500"/>
            </a:lvl6pPr>
            <a:lvl7pPr lvl="6" rtl="0" algn="ctr">
              <a:lnSpc>
                <a:spcPct val="90000"/>
              </a:lnSpc>
              <a:spcBef>
                <a:spcPts val="300"/>
              </a:spcBef>
              <a:spcAft>
                <a:spcPts val="0"/>
              </a:spcAft>
              <a:buSzPts val="1500"/>
              <a:buNone/>
              <a:defRPr sz="1500"/>
            </a:lvl7pPr>
            <a:lvl8pPr lvl="7" rtl="0" algn="ctr">
              <a:lnSpc>
                <a:spcPct val="90000"/>
              </a:lnSpc>
              <a:spcBef>
                <a:spcPts val="300"/>
              </a:spcBef>
              <a:spcAft>
                <a:spcPts val="0"/>
              </a:spcAft>
              <a:buSzPts val="1500"/>
              <a:buNone/>
              <a:defRPr sz="1500"/>
            </a:lvl8pPr>
            <a:lvl9pPr lvl="8" rtl="0" algn="ctr">
              <a:lnSpc>
                <a:spcPct val="90000"/>
              </a:lnSpc>
              <a:spcBef>
                <a:spcPts val="300"/>
              </a:spcBef>
              <a:spcAft>
                <a:spcPts val="300"/>
              </a:spcAft>
              <a:buSzPts val="1500"/>
              <a:buNone/>
              <a:defRPr sz="1500"/>
            </a:lvl9pPr>
          </a:lstStyle>
          <a:p/>
        </p:txBody>
      </p:sp>
      <p:sp>
        <p:nvSpPr>
          <p:cNvPr id="77" name="Google Shape;77;p14"/>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4"/>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4"/>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cxnSp>
        <p:nvCxnSpPr>
          <p:cNvPr id="80" name="Google Shape;80;p14"/>
          <p:cNvCxnSpPr/>
          <p:nvPr/>
        </p:nvCxnSpPr>
        <p:spPr>
          <a:xfrm>
            <a:off x="905744" y="3257550"/>
            <a:ext cx="7406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81" name="Shape 81"/>
        <p:cNvGrpSpPr/>
        <p:nvPr/>
      </p:nvGrpSpPr>
      <p:grpSpPr>
        <a:xfrm>
          <a:off x="0" y="0"/>
          <a:ext cx="0" cy="0"/>
          <a:chOff x="0" y="0"/>
          <a:chExt cx="0" cy="0"/>
        </a:xfrm>
      </p:grpSpPr>
      <p:sp>
        <p:nvSpPr>
          <p:cNvPr id="82" name="Google Shape;82;p15"/>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5"/>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84" name="Google Shape;84;p15"/>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15"/>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5"/>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showMasterSp="0" type="secHead">
  <p:cSld name="SECTION_HEADER">
    <p:bg>
      <p:bgPr>
        <a:solidFill>
          <a:schemeClr val="lt1"/>
        </a:solidFill>
      </p:bgPr>
    </p:bg>
    <p:spTree>
      <p:nvGrpSpPr>
        <p:cNvPr id="87" name="Shape 87"/>
        <p:cNvGrpSpPr/>
        <p:nvPr/>
      </p:nvGrpSpPr>
      <p:grpSpPr>
        <a:xfrm>
          <a:off x="0" y="0"/>
          <a:ext cx="0" cy="0"/>
          <a:chOff x="0" y="0"/>
          <a:chExt cx="0" cy="0"/>
        </a:xfrm>
      </p:grpSpPr>
      <p:sp>
        <p:nvSpPr>
          <p:cNvPr id="88" name="Google Shape;88;p16"/>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 name="Google Shape;89;p16"/>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0" name="Google Shape;90;p16"/>
          <p:cNvSpPr txBox="1"/>
          <p:nvPr>
            <p:ph type="title"/>
          </p:nvPr>
        </p:nvSpPr>
        <p:spPr>
          <a:xfrm>
            <a:off x="822960" y="569214"/>
            <a:ext cx="7543800" cy="26745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 name="Google Shape;91;p16"/>
          <p:cNvSpPr txBox="1"/>
          <p:nvPr>
            <p:ph idx="1" type="body"/>
          </p:nvPr>
        </p:nvSpPr>
        <p:spPr>
          <a:xfrm>
            <a:off x="822960" y="3339846"/>
            <a:ext cx="7543800" cy="857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400"/>
              <a:buNone/>
              <a:defRPr sz="1400">
                <a:solidFill>
                  <a:srgbClr val="888888"/>
                </a:solidFill>
              </a:defRPr>
            </a:lvl2pPr>
            <a:lvl3pPr indent="-228600" lvl="2" marL="1371600" rtl="0" algn="l">
              <a:lnSpc>
                <a:spcPct val="90000"/>
              </a:lnSpc>
              <a:spcBef>
                <a:spcPts val="300"/>
              </a:spcBef>
              <a:spcAft>
                <a:spcPts val="0"/>
              </a:spcAft>
              <a:buSzPts val="1200"/>
              <a:buNone/>
              <a:defRPr sz="1200">
                <a:solidFill>
                  <a:srgbClr val="888888"/>
                </a:solidFill>
              </a:defRPr>
            </a:lvl3pPr>
            <a:lvl4pPr indent="-228600" lvl="3" marL="1828800" rtl="0" algn="l">
              <a:lnSpc>
                <a:spcPct val="90000"/>
              </a:lnSpc>
              <a:spcBef>
                <a:spcPts val="300"/>
              </a:spcBef>
              <a:spcAft>
                <a:spcPts val="0"/>
              </a:spcAft>
              <a:buSzPts val="1100"/>
              <a:buNone/>
              <a:defRPr sz="1100">
                <a:solidFill>
                  <a:srgbClr val="888888"/>
                </a:solidFill>
              </a:defRPr>
            </a:lvl4pPr>
            <a:lvl5pPr indent="-228600" lvl="4" marL="2286000" rtl="0" algn="l">
              <a:lnSpc>
                <a:spcPct val="90000"/>
              </a:lnSpc>
              <a:spcBef>
                <a:spcPts val="300"/>
              </a:spcBef>
              <a:spcAft>
                <a:spcPts val="0"/>
              </a:spcAft>
              <a:buSzPts val="1100"/>
              <a:buNone/>
              <a:defRPr sz="1100">
                <a:solidFill>
                  <a:srgbClr val="888888"/>
                </a:solidFill>
              </a:defRPr>
            </a:lvl5pPr>
            <a:lvl6pPr indent="-228600" lvl="5" marL="2743200" rtl="0" algn="l">
              <a:lnSpc>
                <a:spcPct val="90000"/>
              </a:lnSpc>
              <a:spcBef>
                <a:spcPts val="300"/>
              </a:spcBef>
              <a:spcAft>
                <a:spcPts val="0"/>
              </a:spcAft>
              <a:buSzPts val="1100"/>
              <a:buNone/>
              <a:defRPr sz="1100">
                <a:solidFill>
                  <a:srgbClr val="888888"/>
                </a:solidFill>
              </a:defRPr>
            </a:lvl6pPr>
            <a:lvl7pPr indent="-228600" lvl="6" marL="3200400" rtl="0" algn="l">
              <a:lnSpc>
                <a:spcPct val="90000"/>
              </a:lnSpc>
              <a:spcBef>
                <a:spcPts val="300"/>
              </a:spcBef>
              <a:spcAft>
                <a:spcPts val="0"/>
              </a:spcAft>
              <a:buSzPts val="1100"/>
              <a:buNone/>
              <a:defRPr sz="1100">
                <a:solidFill>
                  <a:srgbClr val="888888"/>
                </a:solidFill>
              </a:defRPr>
            </a:lvl7pPr>
            <a:lvl8pPr indent="-228600" lvl="7" marL="3657600" rtl="0" algn="l">
              <a:lnSpc>
                <a:spcPct val="90000"/>
              </a:lnSpc>
              <a:spcBef>
                <a:spcPts val="300"/>
              </a:spcBef>
              <a:spcAft>
                <a:spcPts val="0"/>
              </a:spcAft>
              <a:buSzPts val="1100"/>
              <a:buNone/>
              <a:defRPr sz="1100">
                <a:solidFill>
                  <a:srgbClr val="888888"/>
                </a:solidFill>
              </a:defRPr>
            </a:lvl8pPr>
            <a:lvl9pPr indent="-228600" lvl="8" marL="4114800" rtl="0" algn="l">
              <a:lnSpc>
                <a:spcPct val="90000"/>
              </a:lnSpc>
              <a:spcBef>
                <a:spcPts val="300"/>
              </a:spcBef>
              <a:spcAft>
                <a:spcPts val="300"/>
              </a:spcAft>
              <a:buSzPts val="1100"/>
              <a:buNone/>
              <a:defRPr sz="1100">
                <a:solidFill>
                  <a:srgbClr val="888888"/>
                </a:solidFill>
              </a:defRPr>
            </a:lvl9pPr>
          </a:lstStyle>
          <a:p/>
        </p:txBody>
      </p:sp>
      <p:sp>
        <p:nvSpPr>
          <p:cNvPr id="92" name="Google Shape;92;p16"/>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6"/>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6"/>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cxnSp>
        <p:nvCxnSpPr>
          <p:cNvPr id="95" name="Google Shape;95;p16"/>
          <p:cNvCxnSpPr/>
          <p:nvPr/>
        </p:nvCxnSpPr>
        <p:spPr>
          <a:xfrm>
            <a:off x="905744" y="3257550"/>
            <a:ext cx="7406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96" name="Shape 96"/>
        <p:cNvGrpSpPr/>
        <p:nvPr/>
      </p:nvGrpSpPr>
      <p:grpSpPr>
        <a:xfrm>
          <a:off x="0" y="0"/>
          <a:ext cx="0" cy="0"/>
          <a:chOff x="0" y="0"/>
          <a:chExt cx="0" cy="0"/>
        </a:xfrm>
      </p:grpSpPr>
      <p:sp>
        <p:nvSpPr>
          <p:cNvPr id="97" name="Google Shape;97;p17"/>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17"/>
          <p:cNvSpPr txBox="1"/>
          <p:nvPr>
            <p:ph idx="1" type="body"/>
          </p:nvPr>
        </p:nvSpPr>
        <p:spPr>
          <a:xfrm>
            <a:off x="822959" y="1384300"/>
            <a:ext cx="3703200" cy="30174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99" name="Google Shape;99;p17"/>
          <p:cNvSpPr txBox="1"/>
          <p:nvPr>
            <p:ph idx="2" type="body"/>
          </p:nvPr>
        </p:nvSpPr>
        <p:spPr>
          <a:xfrm>
            <a:off x="4663440" y="1384301"/>
            <a:ext cx="3703200" cy="30174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0" name="Google Shape;100;p17"/>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17"/>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17"/>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03" name="Shape 103"/>
        <p:cNvGrpSpPr/>
        <p:nvPr/>
      </p:nvGrpSpPr>
      <p:grpSpPr>
        <a:xfrm>
          <a:off x="0" y="0"/>
          <a:ext cx="0" cy="0"/>
          <a:chOff x="0" y="0"/>
          <a:chExt cx="0" cy="0"/>
        </a:xfrm>
      </p:grpSpPr>
      <p:sp>
        <p:nvSpPr>
          <p:cNvPr id="104" name="Google Shape;104;p18"/>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18"/>
          <p:cNvSpPr txBox="1"/>
          <p:nvPr>
            <p:ph idx="1" type="body"/>
          </p:nvPr>
        </p:nvSpPr>
        <p:spPr>
          <a:xfrm>
            <a:off x="822960" y="1384539"/>
            <a:ext cx="3703200" cy="5520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9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6" name="Google Shape;106;p18"/>
          <p:cNvSpPr txBox="1"/>
          <p:nvPr>
            <p:ph idx="2" type="body"/>
          </p:nvPr>
        </p:nvSpPr>
        <p:spPr>
          <a:xfrm>
            <a:off x="822960" y="1936750"/>
            <a:ext cx="3703200" cy="25338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7" name="Google Shape;107;p18"/>
          <p:cNvSpPr txBox="1"/>
          <p:nvPr>
            <p:ph idx="3" type="body"/>
          </p:nvPr>
        </p:nvSpPr>
        <p:spPr>
          <a:xfrm>
            <a:off x="4663440" y="1384539"/>
            <a:ext cx="3703200" cy="552000"/>
          </a:xfrm>
          <a:prstGeom prst="rect">
            <a:avLst/>
          </a:prstGeom>
          <a:noFill/>
          <a:ln>
            <a:noFill/>
          </a:ln>
        </p:spPr>
        <p:txBody>
          <a:bodyPr anchorCtr="0" anchor="ctr" bIns="34275" lIns="68575" spcFirstLastPara="1" rIns="68575" wrap="square" tIns="34275">
            <a:noAutofit/>
          </a:bodyPr>
          <a:lstStyle>
            <a:lvl1pPr indent="-228600" lvl="0" marL="457200" rtl="0" algn="l">
              <a:lnSpc>
                <a:spcPct val="90000"/>
              </a:lnSpc>
              <a:spcBef>
                <a:spcPts val="9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8" name="Google Shape;108;p18"/>
          <p:cNvSpPr txBox="1"/>
          <p:nvPr>
            <p:ph idx="4" type="body"/>
          </p:nvPr>
        </p:nvSpPr>
        <p:spPr>
          <a:xfrm>
            <a:off x="4663440" y="1936750"/>
            <a:ext cx="3703200" cy="25338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9" name="Google Shape;109;p18"/>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 name="Google Shape;110;p18"/>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18"/>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12" name="Shape 112"/>
        <p:cNvGrpSpPr/>
        <p:nvPr/>
      </p:nvGrpSpPr>
      <p:grpSpPr>
        <a:xfrm>
          <a:off x="0" y="0"/>
          <a:ext cx="0" cy="0"/>
          <a:chOff x="0" y="0"/>
          <a:chExt cx="0" cy="0"/>
        </a:xfrm>
      </p:grpSpPr>
      <p:sp>
        <p:nvSpPr>
          <p:cNvPr id="113" name="Google Shape;113;p1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4" name="Google Shape;114;p19"/>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19"/>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19"/>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showMasterSp="0" type="blank">
  <p:cSld name="BLANK">
    <p:spTree>
      <p:nvGrpSpPr>
        <p:cNvPr id="117" name="Shape 117"/>
        <p:cNvGrpSpPr/>
        <p:nvPr/>
      </p:nvGrpSpPr>
      <p:grpSpPr>
        <a:xfrm>
          <a:off x="0" y="0"/>
          <a:ext cx="0" cy="0"/>
          <a:chOff x="0" y="0"/>
          <a:chExt cx="0" cy="0"/>
        </a:xfrm>
      </p:grpSpPr>
      <p:sp>
        <p:nvSpPr>
          <p:cNvPr id="118" name="Google Shape;118;p20"/>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 name="Google Shape;119;p20"/>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0" name="Google Shape;120;p20"/>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20"/>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solidFill>
                  <a:srgbClr val="FFFFFF"/>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p20"/>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showMasterSp="0" type="objTx">
  <p:cSld name="OBJECT_WITH_CAPTION_TEXT">
    <p:spTree>
      <p:nvGrpSpPr>
        <p:cNvPr id="123" name="Shape 123"/>
        <p:cNvGrpSpPr/>
        <p:nvPr/>
      </p:nvGrpSpPr>
      <p:grpSpPr>
        <a:xfrm>
          <a:off x="0" y="0"/>
          <a:ext cx="0" cy="0"/>
          <a:chOff x="0" y="0"/>
          <a:chExt cx="0" cy="0"/>
        </a:xfrm>
      </p:grpSpPr>
      <p:sp>
        <p:nvSpPr>
          <p:cNvPr id="124" name="Google Shape;124;p21"/>
          <p:cNvSpPr/>
          <p:nvPr/>
        </p:nvSpPr>
        <p:spPr>
          <a:xfrm>
            <a:off x="12" y="0"/>
            <a:ext cx="30381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5" name="Google Shape;125;p21"/>
          <p:cNvSpPr/>
          <p:nvPr/>
        </p:nvSpPr>
        <p:spPr>
          <a:xfrm>
            <a:off x="3030053" y="0"/>
            <a:ext cx="48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21"/>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1"/>
          <p:cNvSpPr txBox="1"/>
          <p:nvPr>
            <p:ph idx="1" type="body"/>
          </p:nvPr>
        </p:nvSpPr>
        <p:spPr>
          <a:xfrm>
            <a:off x="3600450" y="548640"/>
            <a:ext cx="4869300" cy="3943200"/>
          </a:xfrm>
          <a:prstGeom prst="rect">
            <a:avLst/>
          </a:prstGeom>
          <a:noFill/>
          <a:ln>
            <a:noFill/>
          </a:ln>
        </p:spPr>
        <p:txBody>
          <a:bodyPr anchorCtr="0" anchor="t" bIns="34275" lIns="0" spcFirstLastPara="1" rIns="0" wrap="square" tIns="34275">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28" name="Google Shape;128;p21"/>
          <p:cNvSpPr txBox="1"/>
          <p:nvPr>
            <p:ph idx="2" type="body"/>
          </p:nvPr>
        </p:nvSpPr>
        <p:spPr>
          <a:xfrm>
            <a:off x="342900" y="2194560"/>
            <a:ext cx="2400300" cy="25344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900"/>
              </a:spcBef>
              <a:spcAft>
                <a:spcPts val="0"/>
              </a:spcAft>
              <a:buSzPts val="1100"/>
              <a:buNone/>
              <a:defRPr sz="1100">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300"/>
              </a:spcBef>
              <a:spcAft>
                <a:spcPts val="0"/>
              </a:spcAft>
              <a:buSzPts val="800"/>
              <a:buNone/>
              <a:defRPr sz="800"/>
            </a:lvl3pPr>
            <a:lvl4pPr indent="-228600" lvl="3" marL="1828800" rtl="0" algn="l">
              <a:lnSpc>
                <a:spcPct val="90000"/>
              </a:lnSpc>
              <a:spcBef>
                <a:spcPts val="300"/>
              </a:spcBef>
              <a:spcAft>
                <a:spcPts val="0"/>
              </a:spcAft>
              <a:buSzPts val="700"/>
              <a:buNone/>
              <a:defRPr sz="700"/>
            </a:lvl4pPr>
            <a:lvl5pPr indent="-228600" lvl="4" marL="2286000" rtl="0" algn="l">
              <a:lnSpc>
                <a:spcPct val="90000"/>
              </a:lnSpc>
              <a:spcBef>
                <a:spcPts val="300"/>
              </a:spcBef>
              <a:spcAft>
                <a:spcPts val="0"/>
              </a:spcAft>
              <a:buSzPts val="700"/>
              <a:buNone/>
              <a:defRPr sz="700"/>
            </a:lvl5pPr>
            <a:lvl6pPr indent="-228600" lvl="5" marL="2743200" rtl="0" algn="l">
              <a:lnSpc>
                <a:spcPct val="90000"/>
              </a:lnSpc>
              <a:spcBef>
                <a:spcPts val="300"/>
              </a:spcBef>
              <a:spcAft>
                <a:spcPts val="0"/>
              </a:spcAft>
              <a:buSzPts val="700"/>
              <a:buNone/>
              <a:defRPr sz="700"/>
            </a:lvl6pPr>
            <a:lvl7pPr indent="-228600" lvl="6" marL="3200400" rtl="0" algn="l">
              <a:lnSpc>
                <a:spcPct val="90000"/>
              </a:lnSpc>
              <a:spcBef>
                <a:spcPts val="300"/>
              </a:spcBef>
              <a:spcAft>
                <a:spcPts val="0"/>
              </a:spcAft>
              <a:buSzPts val="700"/>
              <a:buNone/>
              <a:defRPr sz="700"/>
            </a:lvl7pPr>
            <a:lvl8pPr indent="-228600" lvl="7" marL="3657600" rtl="0" algn="l">
              <a:lnSpc>
                <a:spcPct val="90000"/>
              </a:lnSpc>
              <a:spcBef>
                <a:spcPts val="300"/>
              </a:spcBef>
              <a:spcAft>
                <a:spcPts val="0"/>
              </a:spcAft>
              <a:buSzPts val="700"/>
              <a:buNone/>
              <a:defRPr sz="700"/>
            </a:lvl8pPr>
            <a:lvl9pPr indent="-228600" lvl="8" marL="4114800" rtl="0" algn="l">
              <a:lnSpc>
                <a:spcPct val="90000"/>
              </a:lnSpc>
              <a:spcBef>
                <a:spcPts val="300"/>
              </a:spcBef>
              <a:spcAft>
                <a:spcPts val="300"/>
              </a:spcAft>
              <a:buSzPts val="700"/>
              <a:buNone/>
              <a:defRPr sz="700"/>
            </a:lvl9pPr>
          </a:lstStyle>
          <a:p/>
        </p:txBody>
      </p:sp>
      <p:sp>
        <p:nvSpPr>
          <p:cNvPr id="129" name="Google Shape;129;p21"/>
          <p:cNvSpPr txBox="1"/>
          <p:nvPr>
            <p:ph idx="10" type="dt"/>
          </p:nvPr>
        </p:nvSpPr>
        <p:spPr>
          <a:xfrm>
            <a:off x="349134" y="4844839"/>
            <a:ext cx="1963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1"/>
          <p:cNvSpPr txBox="1"/>
          <p:nvPr>
            <p:ph idx="11" type="ftr"/>
          </p:nvPr>
        </p:nvSpPr>
        <p:spPr>
          <a:xfrm>
            <a:off x="3600450" y="4844839"/>
            <a:ext cx="3486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2"/>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1" name="Google Shape;131;p21"/>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800">
                <a:solidFill>
                  <a:schemeClr val="dk2"/>
                </a:solidFill>
                <a:latin typeface="Calibri"/>
                <a:ea typeface="Calibri"/>
                <a:cs typeface="Calibri"/>
                <a:sym typeface="Calibri"/>
              </a:defRPr>
            </a:lvl1pPr>
            <a:lvl2pPr indent="0" lvl="1" marL="0" rtl="0" algn="r">
              <a:spcBef>
                <a:spcPts val="0"/>
              </a:spcBef>
              <a:buNone/>
              <a:defRPr sz="800">
                <a:solidFill>
                  <a:schemeClr val="dk2"/>
                </a:solidFill>
                <a:latin typeface="Calibri"/>
                <a:ea typeface="Calibri"/>
                <a:cs typeface="Calibri"/>
                <a:sym typeface="Calibri"/>
              </a:defRPr>
            </a:lvl2pPr>
            <a:lvl3pPr indent="0" lvl="2" marL="0" rtl="0" algn="r">
              <a:spcBef>
                <a:spcPts val="0"/>
              </a:spcBef>
              <a:buNone/>
              <a:defRPr sz="800">
                <a:solidFill>
                  <a:schemeClr val="dk2"/>
                </a:solidFill>
                <a:latin typeface="Calibri"/>
                <a:ea typeface="Calibri"/>
                <a:cs typeface="Calibri"/>
                <a:sym typeface="Calibri"/>
              </a:defRPr>
            </a:lvl3pPr>
            <a:lvl4pPr indent="0" lvl="3" marL="0" rtl="0" algn="r">
              <a:spcBef>
                <a:spcPts val="0"/>
              </a:spcBef>
              <a:buNone/>
              <a:defRPr sz="800">
                <a:solidFill>
                  <a:schemeClr val="dk2"/>
                </a:solidFill>
                <a:latin typeface="Calibri"/>
                <a:ea typeface="Calibri"/>
                <a:cs typeface="Calibri"/>
                <a:sym typeface="Calibri"/>
              </a:defRPr>
            </a:lvl4pPr>
            <a:lvl5pPr indent="0" lvl="4" marL="0" rtl="0" algn="r">
              <a:spcBef>
                <a:spcPts val="0"/>
              </a:spcBef>
              <a:buNone/>
              <a:defRPr sz="800">
                <a:solidFill>
                  <a:schemeClr val="dk2"/>
                </a:solidFill>
                <a:latin typeface="Calibri"/>
                <a:ea typeface="Calibri"/>
                <a:cs typeface="Calibri"/>
                <a:sym typeface="Calibri"/>
              </a:defRPr>
            </a:lvl5pPr>
            <a:lvl6pPr indent="0" lvl="5" marL="0" rtl="0" algn="r">
              <a:spcBef>
                <a:spcPts val="0"/>
              </a:spcBef>
              <a:buNone/>
              <a:defRPr sz="800">
                <a:solidFill>
                  <a:schemeClr val="dk2"/>
                </a:solidFill>
                <a:latin typeface="Calibri"/>
                <a:ea typeface="Calibri"/>
                <a:cs typeface="Calibri"/>
                <a:sym typeface="Calibri"/>
              </a:defRPr>
            </a:lvl6pPr>
            <a:lvl7pPr indent="0" lvl="6" marL="0" rtl="0" algn="r">
              <a:spcBef>
                <a:spcPts val="0"/>
              </a:spcBef>
              <a:buNone/>
              <a:defRPr sz="800">
                <a:solidFill>
                  <a:schemeClr val="dk2"/>
                </a:solidFill>
                <a:latin typeface="Calibri"/>
                <a:ea typeface="Calibri"/>
                <a:cs typeface="Calibri"/>
                <a:sym typeface="Calibri"/>
              </a:defRPr>
            </a:lvl7pPr>
            <a:lvl8pPr indent="0" lvl="7" marL="0" rtl="0" algn="r">
              <a:spcBef>
                <a:spcPts val="0"/>
              </a:spcBef>
              <a:buNone/>
              <a:defRPr sz="800">
                <a:solidFill>
                  <a:schemeClr val="dk2"/>
                </a:solidFill>
                <a:latin typeface="Calibri"/>
                <a:ea typeface="Calibri"/>
                <a:cs typeface="Calibri"/>
                <a:sym typeface="Calibri"/>
              </a:defRPr>
            </a:lvl8pPr>
            <a:lvl9pPr indent="0" lvl="8" marL="0" rtl="0" algn="r">
              <a:spcBef>
                <a:spcPts val="0"/>
              </a:spcBef>
              <a:buNone/>
              <a:defRPr sz="8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showMasterSp="0" type="picTx">
  <p:cSld name="PICTURE_WITH_CAPTION_TEXT">
    <p:spTree>
      <p:nvGrpSpPr>
        <p:cNvPr id="132" name="Shape 132"/>
        <p:cNvGrpSpPr/>
        <p:nvPr/>
      </p:nvGrpSpPr>
      <p:grpSpPr>
        <a:xfrm>
          <a:off x="0" y="0"/>
          <a:ext cx="0" cy="0"/>
          <a:chOff x="0" y="0"/>
          <a:chExt cx="0" cy="0"/>
        </a:xfrm>
      </p:grpSpPr>
      <p:sp>
        <p:nvSpPr>
          <p:cNvPr id="133" name="Google Shape;133;p22"/>
          <p:cNvSpPr/>
          <p:nvPr/>
        </p:nvSpPr>
        <p:spPr>
          <a:xfrm>
            <a:off x="0" y="3714750"/>
            <a:ext cx="9141600" cy="1428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 name="Google Shape;134;p22"/>
          <p:cNvSpPr/>
          <p:nvPr/>
        </p:nvSpPr>
        <p:spPr>
          <a:xfrm>
            <a:off x="11" y="368630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 name="Google Shape;135;p22"/>
          <p:cNvSpPr txBox="1"/>
          <p:nvPr>
            <p:ph type="title"/>
          </p:nvPr>
        </p:nvSpPr>
        <p:spPr>
          <a:xfrm>
            <a:off x="822960" y="3806190"/>
            <a:ext cx="7585200" cy="617100"/>
          </a:xfrm>
          <a:prstGeom prst="rect">
            <a:avLst/>
          </a:prstGeom>
          <a:noFill/>
          <a:ln>
            <a:noFill/>
          </a:ln>
        </p:spPr>
        <p:txBody>
          <a:bodyPr anchorCtr="0" anchor="b" bIns="0" lIns="68575" spcFirstLastPara="1" rIns="68575" wrap="square" tIns="0">
            <a:no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2"/>
          <p:cNvSpPr/>
          <p:nvPr>
            <p:ph idx="2" type="pic"/>
          </p:nvPr>
        </p:nvSpPr>
        <p:spPr>
          <a:xfrm>
            <a:off x="11" y="0"/>
            <a:ext cx="9144000" cy="3686400"/>
          </a:xfrm>
          <a:prstGeom prst="rect">
            <a:avLst/>
          </a:prstGeom>
          <a:solidFill>
            <a:srgbClr val="D2CDB0"/>
          </a:solidFill>
          <a:ln>
            <a:noFill/>
          </a:ln>
        </p:spPr>
        <p:txBody>
          <a:bodyPr anchorCtr="0" anchor="t" bIns="34275" lIns="342900" spcFirstLastPara="1" rIns="0" wrap="square" tIns="342900">
            <a:noAutofit/>
          </a:bodyPr>
          <a:lstStyle>
            <a:lvl1pPr lvl="0" marR="0" rtl="0" algn="l">
              <a:lnSpc>
                <a:spcPct val="90000"/>
              </a:lnSpc>
              <a:spcBef>
                <a:spcPts val="9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100"/>
              <a:buFont typeface="Calibri"/>
              <a:buNone/>
              <a:defRPr b="0" i="0" sz="2100" u="none" cap="none" strike="noStrike">
                <a:solidFill>
                  <a:srgbClr val="3F3F3F"/>
                </a:solidFill>
                <a:latin typeface="Calibri"/>
                <a:ea typeface="Calibri"/>
                <a:cs typeface="Calibri"/>
                <a:sym typeface="Calibri"/>
              </a:defRPr>
            </a:lvl2pPr>
            <a:lvl3pPr lvl="2" marR="0" rtl="0" algn="l">
              <a:lnSpc>
                <a:spcPct val="90000"/>
              </a:lnSpc>
              <a:spcBef>
                <a:spcPts val="300"/>
              </a:spcBef>
              <a:spcAft>
                <a:spcPts val="0"/>
              </a:spcAft>
              <a:buClr>
                <a:schemeClr val="accent1"/>
              </a:buClr>
              <a:buSzPts val="1800"/>
              <a:buFont typeface="Calibri"/>
              <a:buNone/>
              <a:defRPr b="0" i="0" sz="1800" u="none" cap="none" strike="noStrike">
                <a:solidFill>
                  <a:srgbClr val="3F3F3F"/>
                </a:solidFill>
                <a:latin typeface="Calibri"/>
                <a:ea typeface="Calibri"/>
                <a:cs typeface="Calibri"/>
                <a:sym typeface="Calibri"/>
              </a:defRPr>
            </a:lvl3pPr>
            <a:lvl4pPr lvl="3" marR="0" rtl="0" algn="l">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4pPr>
            <a:lvl5pPr lvl="4" marR="0" rtl="0" algn="l">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5pPr>
            <a:lvl6pPr lvl="5" marR="0" rtl="0" algn="l">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6pPr>
            <a:lvl7pPr lvl="6" marR="0" rtl="0" algn="l">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7pPr>
            <a:lvl8pPr lvl="7" marR="0" rtl="0" algn="l">
              <a:lnSpc>
                <a:spcPct val="90000"/>
              </a:lnSpc>
              <a:spcBef>
                <a:spcPts val="300"/>
              </a:spcBef>
              <a:spcAft>
                <a:spcPts val="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8pPr>
            <a:lvl9pPr lvl="8" marR="0" rtl="0" algn="l">
              <a:lnSpc>
                <a:spcPct val="90000"/>
              </a:lnSpc>
              <a:spcBef>
                <a:spcPts val="300"/>
              </a:spcBef>
              <a:spcAft>
                <a:spcPts val="300"/>
              </a:spcAft>
              <a:buClr>
                <a:schemeClr val="accent1"/>
              </a:buClr>
              <a:buSzPts val="1500"/>
              <a:buFont typeface="Calibri"/>
              <a:buNone/>
              <a:defRPr b="0" i="0" sz="1500" u="none" cap="none" strike="noStrike">
                <a:solidFill>
                  <a:srgbClr val="3F3F3F"/>
                </a:solidFill>
                <a:latin typeface="Calibri"/>
                <a:ea typeface="Calibri"/>
                <a:cs typeface="Calibri"/>
                <a:sym typeface="Calibri"/>
              </a:defRPr>
            </a:lvl9pPr>
          </a:lstStyle>
          <a:p/>
        </p:txBody>
      </p:sp>
      <p:sp>
        <p:nvSpPr>
          <p:cNvPr id="137" name="Google Shape;137;p22"/>
          <p:cNvSpPr txBox="1"/>
          <p:nvPr>
            <p:ph idx="1" type="body"/>
          </p:nvPr>
        </p:nvSpPr>
        <p:spPr>
          <a:xfrm>
            <a:off x="822960" y="4430268"/>
            <a:ext cx="7584900" cy="445800"/>
          </a:xfrm>
          <a:prstGeom prst="rect">
            <a:avLst/>
          </a:prstGeom>
          <a:noFill/>
          <a:ln>
            <a:noFill/>
          </a:ln>
        </p:spPr>
        <p:txBody>
          <a:bodyPr anchorCtr="0" anchor="t" bIns="0" lIns="68575" spcFirstLastPara="1" rIns="68575" wrap="square" tIns="0">
            <a:noAutofit/>
          </a:bodyPr>
          <a:lstStyle>
            <a:lvl1pPr indent="-228600" lvl="0" marL="457200" rtl="0" algn="l">
              <a:lnSpc>
                <a:spcPct val="90000"/>
              </a:lnSpc>
              <a:spcBef>
                <a:spcPts val="0"/>
              </a:spcBef>
              <a:spcAft>
                <a:spcPts val="0"/>
              </a:spcAft>
              <a:buSzPts val="1100"/>
              <a:buNone/>
              <a:defRPr sz="1100">
                <a:solidFill>
                  <a:srgbClr val="FFFFFF"/>
                </a:solidFill>
              </a:defRPr>
            </a:lvl1pPr>
            <a:lvl2pPr indent="-228600" lvl="1" marL="914400" rtl="0" algn="l">
              <a:lnSpc>
                <a:spcPct val="90000"/>
              </a:lnSpc>
              <a:spcBef>
                <a:spcPts val="500"/>
              </a:spcBef>
              <a:spcAft>
                <a:spcPts val="0"/>
              </a:spcAft>
              <a:buSzPts val="900"/>
              <a:buNone/>
              <a:defRPr sz="900"/>
            </a:lvl2pPr>
            <a:lvl3pPr indent="-228600" lvl="2" marL="1371600" rtl="0" algn="l">
              <a:lnSpc>
                <a:spcPct val="90000"/>
              </a:lnSpc>
              <a:spcBef>
                <a:spcPts val="300"/>
              </a:spcBef>
              <a:spcAft>
                <a:spcPts val="0"/>
              </a:spcAft>
              <a:buSzPts val="800"/>
              <a:buNone/>
              <a:defRPr sz="800"/>
            </a:lvl3pPr>
            <a:lvl4pPr indent="-228600" lvl="3" marL="1828800" rtl="0" algn="l">
              <a:lnSpc>
                <a:spcPct val="90000"/>
              </a:lnSpc>
              <a:spcBef>
                <a:spcPts val="300"/>
              </a:spcBef>
              <a:spcAft>
                <a:spcPts val="0"/>
              </a:spcAft>
              <a:buSzPts val="700"/>
              <a:buNone/>
              <a:defRPr sz="700"/>
            </a:lvl4pPr>
            <a:lvl5pPr indent="-228600" lvl="4" marL="2286000" rtl="0" algn="l">
              <a:lnSpc>
                <a:spcPct val="90000"/>
              </a:lnSpc>
              <a:spcBef>
                <a:spcPts val="300"/>
              </a:spcBef>
              <a:spcAft>
                <a:spcPts val="0"/>
              </a:spcAft>
              <a:buSzPts val="700"/>
              <a:buNone/>
              <a:defRPr sz="700"/>
            </a:lvl5pPr>
            <a:lvl6pPr indent="-228600" lvl="5" marL="2743200" rtl="0" algn="l">
              <a:lnSpc>
                <a:spcPct val="90000"/>
              </a:lnSpc>
              <a:spcBef>
                <a:spcPts val="300"/>
              </a:spcBef>
              <a:spcAft>
                <a:spcPts val="0"/>
              </a:spcAft>
              <a:buSzPts val="700"/>
              <a:buNone/>
              <a:defRPr sz="700"/>
            </a:lvl6pPr>
            <a:lvl7pPr indent="-228600" lvl="6" marL="3200400" rtl="0" algn="l">
              <a:lnSpc>
                <a:spcPct val="90000"/>
              </a:lnSpc>
              <a:spcBef>
                <a:spcPts val="300"/>
              </a:spcBef>
              <a:spcAft>
                <a:spcPts val="0"/>
              </a:spcAft>
              <a:buSzPts val="700"/>
              <a:buNone/>
              <a:defRPr sz="700"/>
            </a:lvl7pPr>
            <a:lvl8pPr indent="-228600" lvl="7" marL="3657600" rtl="0" algn="l">
              <a:lnSpc>
                <a:spcPct val="90000"/>
              </a:lnSpc>
              <a:spcBef>
                <a:spcPts val="300"/>
              </a:spcBef>
              <a:spcAft>
                <a:spcPts val="0"/>
              </a:spcAft>
              <a:buSzPts val="700"/>
              <a:buNone/>
              <a:defRPr sz="700"/>
            </a:lvl8pPr>
            <a:lvl9pPr indent="-228600" lvl="8" marL="4114800" rtl="0" algn="l">
              <a:lnSpc>
                <a:spcPct val="90000"/>
              </a:lnSpc>
              <a:spcBef>
                <a:spcPts val="300"/>
              </a:spcBef>
              <a:spcAft>
                <a:spcPts val="300"/>
              </a:spcAft>
              <a:buSzPts val="700"/>
              <a:buNone/>
              <a:defRPr sz="700"/>
            </a:lvl9pPr>
          </a:lstStyle>
          <a:p/>
        </p:txBody>
      </p:sp>
      <p:sp>
        <p:nvSpPr>
          <p:cNvPr id="138" name="Google Shape;138;p22"/>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2"/>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p22"/>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41" name="Shape 141"/>
        <p:cNvGrpSpPr/>
        <p:nvPr/>
      </p:nvGrpSpPr>
      <p:grpSpPr>
        <a:xfrm>
          <a:off x="0" y="0"/>
          <a:ext cx="0" cy="0"/>
          <a:chOff x="0" y="0"/>
          <a:chExt cx="0" cy="0"/>
        </a:xfrm>
      </p:grpSpPr>
      <p:sp>
        <p:nvSpPr>
          <p:cNvPr id="142" name="Google Shape;142;p2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23"/>
          <p:cNvSpPr txBox="1"/>
          <p:nvPr>
            <p:ph idx="1" type="body"/>
          </p:nvPr>
        </p:nvSpPr>
        <p:spPr>
          <a:xfrm rot="5400000">
            <a:off x="3086160" y="-878900"/>
            <a:ext cx="3017400" cy="7543800"/>
          </a:xfrm>
          <a:prstGeom prst="rect">
            <a:avLst/>
          </a:prstGeom>
          <a:noFill/>
          <a:ln>
            <a:noFill/>
          </a:ln>
        </p:spPr>
        <p:txBody>
          <a:bodyPr anchorCtr="0" anchor="t" bIns="0" lIns="34275" spcFirstLastPara="1" rIns="34275" wrap="square" tIns="0">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44" name="Google Shape;144;p23"/>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3"/>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3"/>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showMasterSp="0" type="vertTitleAndTx">
  <p:cSld name="VERTICAL_TITLE_AND_VERTICAL_TEXT">
    <p:spTree>
      <p:nvGrpSpPr>
        <p:cNvPr id="147" name="Shape 147"/>
        <p:cNvGrpSpPr/>
        <p:nvPr/>
      </p:nvGrpSpPr>
      <p:grpSpPr>
        <a:xfrm>
          <a:off x="0" y="0"/>
          <a:ext cx="0" cy="0"/>
          <a:chOff x="0" y="0"/>
          <a:chExt cx="0" cy="0"/>
        </a:xfrm>
      </p:grpSpPr>
      <p:sp>
        <p:nvSpPr>
          <p:cNvPr id="148" name="Google Shape;148;p24"/>
          <p:cNvSpPr/>
          <p:nvPr/>
        </p:nvSpPr>
        <p:spPr>
          <a:xfrm>
            <a:off x="2381" y="4800600"/>
            <a:ext cx="91416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9" name="Google Shape;149;p24"/>
          <p:cNvSpPr/>
          <p:nvPr/>
        </p:nvSpPr>
        <p:spPr>
          <a:xfrm>
            <a:off x="11" y="4750737"/>
            <a:ext cx="9141600" cy="480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0" name="Google Shape;150;p24"/>
          <p:cNvSpPr txBox="1"/>
          <p:nvPr>
            <p:ph type="title"/>
          </p:nvPr>
        </p:nvSpPr>
        <p:spPr>
          <a:xfrm rot="5400000">
            <a:off x="5369550" y="1483427"/>
            <a:ext cx="4320000" cy="1971600"/>
          </a:xfrm>
          <a:prstGeom prst="rect">
            <a:avLst/>
          </a:prstGeom>
          <a:noFill/>
          <a:ln>
            <a:noFill/>
          </a:ln>
        </p:spPr>
        <p:txBody>
          <a:bodyPr anchorCtr="0" anchor="b" bIns="34275" lIns="68575" spcFirstLastPara="1" rIns="68575" wrap="square" tIns="34275">
            <a:no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1" name="Google Shape;151;p24"/>
          <p:cNvSpPr txBox="1"/>
          <p:nvPr>
            <p:ph idx="1" type="body"/>
          </p:nvPr>
        </p:nvSpPr>
        <p:spPr>
          <a:xfrm rot="5400000">
            <a:off x="1368975" y="-431173"/>
            <a:ext cx="4320000" cy="5800800"/>
          </a:xfrm>
          <a:prstGeom prst="rect">
            <a:avLst/>
          </a:prstGeom>
          <a:noFill/>
          <a:ln>
            <a:noFill/>
          </a:ln>
        </p:spPr>
        <p:txBody>
          <a:bodyPr anchorCtr="0" anchor="t" bIns="0" lIns="34275" spcFirstLastPara="1" rIns="34275" wrap="square" tIns="0">
            <a:no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52" name="Google Shape;152;p24"/>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24"/>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4"/>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13"/>
          <p:cNvSpPr/>
          <p:nvPr/>
        </p:nvSpPr>
        <p:spPr>
          <a:xfrm>
            <a:off x="1" y="4800600"/>
            <a:ext cx="91440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5" name="Google Shape;65;p13"/>
          <p:cNvSpPr/>
          <p:nvPr/>
        </p:nvSpPr>
        <p:spPr>
          <a:xfrm>
            <a:off x="11" y="4750737"/>
            <a:ext cx="9144000" cy="50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6" name="Google Shape;66;p1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7" name="Google Shape;67;p13"/>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7500" lvl="1" marL="914400" marR="0" rtl="0" algn="l">
              <a:lnSpc>
                <a:spcPct val="90000"/>
              </a:lnSpc>
              <a:spcBef>
                <a:spcPts val="2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3pPr>
            <a:lvl4pPr indent="-298450" lvl="3" marL="18288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4pPr>
            <a:lvl5pPr indent="-298450" lvl="4" marL="22860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9pPr>
          </a:lstStyle>
          <a:p/>
        </p:txBody>
      </p:sp>
      <p:sp>
        <p:nvSpPr>
          <p:cNvPr id="68" name="Google Shape;68;p13"/>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p13"/>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0" name="Google Shape;70;p13"/>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FFFFF"/>
                </a:solidFill>
                <a:latin typeface="Calibri"/>
                <a:ea typeface="Calibri"/>
                <a:cs typeface="Calibri"/>
                <a:sym typeface="Calibri"/>
              </a:defRPr>
            </a:lvl1pPr>
            <a:lvl2pPr indent="0" lvl="1" marL="0" marR="0" rtl="0" algn="r">
              <a:spcBef>
                <a:spcPts val="0"/>
              </a:spcBef>
              <a:buNone/>
              <a:defRPr b="0" i="0" sz="800" u="none" cap="none" strike="noStrike">
                <a:solidFill>
                  <a:srgbClr val="FFFFFF"/>
                </a:solidFill>
                <a:latin typeface="Calibri"/>
                <a:ea typeface="Calibri"/>
                <a:cs typeface="Calibri"/>
                <a:sym typeface="Calibri"/>
              </a:defRPr>
            </a:lvl2pPr>
            <a:lvl3pPr indent="0" lvl="2" marL="0" marR="0" rtl="0" algn="r">
              <a:spcBef>
                <a:spcPts val="0"/>
              </a:spcBef>
              <a:buNone/>
              <a:defRPr b="0" i="0" sz="800" u="none" cap="none" strike="noStrike">
                <a:solidFill>
                  <a:srgbClr val="FFFFFF"/>
                </a:solidFill>
                <a:latin typeface="Calibri"/>
                <a:ea typeface="Calibri"/>
                <a:cs typeface="Calibri"/>
                <a:sym typeface="Calibri"/>
              </a:defRPr>
            </a:lvl3pPr>
            <a:lvl4pPr indent="0" lvl="3" marL="0" marR="0" rtl="0" algn="r">
              <a:spcBef>
                <a:spcPts val="0"/>
              </a:spcBef>
              <a:buNone/>
              <a:defRPr b="0" i="0" sz="800" u="none" cap="none" strike="noStrike">
                <a:solidFill>
                  <a:srgbClr val="FFFFFF"/>
                </a:solidFill>
                <a:latin typeface="Calibri"/>
                <a:ea typeface="Calibri"/>
                <a:cs typeface="Calibri"/>
                <a:sym typeface="Calibri"/>
              </a:defRPr>
            </a:lvl4pPr>
            <a:lvl5pPr indent="0" lvl="4" marL="0" marR="0" rtl="0" algn="r">
              <a:spcBef>
                <a:spcPts val="0"/>
              </a:spcBef>
              <a:buNone/>
              <a:defRPr b="0" i="0" sz="800" u="none" cap="none" strike="noStrike">
                <a:solidFill>
                  <a:srgbClr val="FFFFFF"/>
                </a:solidFill>
                <a:latin typeface="Calibri"/>
                <a:ea typeface="Calibri"/>
                <a:cs typeface="Calibri"/>
                <a:sym typeface="Calibri"/>
              </a:defRPr>
            </a:lvl5pPr>
            <a:lvl6pPr indent="0" lvl="5" marL="0" marR="0" rtl="0" algn="r">
              <a:spcBef>
                <a:spcPts val="0"/>
              </a:spcBef>
              <a:buNone/>
              <a:defRPr b="0" i="0" sz="800" u="none" cap="none" strike="noStrike">
                <a:solidFill>
                  <a:srgbClr val="FFFFFF"/>
                </a:solidFill>
                <a:latin typeface="Calibri"/>
                <a:ea typeface="Calibri"/>
                <a:cs typeface="Calibri"/>
                <a:sym typeface="Calibri"/>
              </a:defRPr>
            </a:lvl6pPr>
            <a:lvl7pPr indent="0" lvl="6" marL="0" marR="0" rtl="0" algn="r">
              <a:spcBef>
                <a:spcPts val="0"/>
              </a:spcBef>
              <a:buNone/>
              <a:defRPr b="0" i="0" sz="800" u="none" cap="none" strike="noStrike">
                <a:solidFill>
                  <a:srgbClr val="FFFFFF"/>
                </a:solidFill>
                <a:latin typeface="Calibri"/>
                <a:ea typeface="Calibri"/>
                <a:cs typeface="Calibri"/>
                <a:sym typeface="Calibri"/>
              </a:defRPr>
            </a:lvl7pPr>
            <a:lvl8pPr indent="0" lvl="7" marL="0" marR="0" rtl="0" algn="r">
              <a:spcBef>
                <a:spcPts val="0"/>
              </a:spcBef>
              <a:buNone/>
              <a:defRPr b="0" i="0" sz="800" u="none" cap="none" strike="noStrike">
                <a:solidFill>
                  <a:srgbClr val="FFFFFF"/>
                </a:solidFill>
                <a:latin typeface="Calibri"/>
                <a:ea typeface="Calibri"/>
                <a:cs typeface="Calibri"/>
                <a:sym typeface="Calibri"/>
              </a:defRPr>
            </a:lvl8pPr>
            <a:lvl9pPr indent="0" lvl="8" marL="0" marR="0" rtl="0" algn="r">
              <a:spcBef>
                <a:spcPts val="0"/>
              </a:spcBef>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cxnSp>
        <p:nvCxnSpPr>
          <p:cNvPr id="71" name="Google Shape;71;p13"/>
          <p:cNvCxnSpPr/>
          <p:nvPr/>
        </p:nvCxnSpPr>
        <p:spPr>
          <a:xfrm>
            <a:off x="895149" y="1303384"/>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jp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58" name="Shape 158"/>
        <p:cNvGrpSpPr/>
        <p:nvPr/>
      </p:nvGrpSpPr>
      <p:grpSpPr>
        <a:xfrm>
          <a:off x="0" y="0"/>
          <a:ext cx="0" cy="0"/>
          <a:chOff x="0" y="0"/>
          <a:chExt cx="0" cy="0"/>
        </a:xfrm>
      </p:grpSpPr>
      <p:sp>
        <p:nvSpPr>
          <p:cNvPr id="159" name="Google Shape;159;p25"/>
          <p:cNvSpPr txBox="1"/>
          <p:nvPr>
            <p:ph idx="2" type="body"/>
          </p:nvPr>
        </p:nvSpPr>
        <p:spPr>
          <a:xfrm>
            <a:off x="4514075" y="0"/>
            <a:ext cx="4551600" cy="514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2200"/>
          </a:p>
          <a:p>
            <a:pPr indent="0" lvl="0" marL="0" rtl="0" algn="l">
              <a:spcBef>
                <a:spcPts val="1600"/>
              </a:spcBef>
              <a:spcAft>
                <a:spcPts val="0"/>
              </a:spcAft>
              <a:buNone/>
            </a:pPr>
            <a:r>
              <a:t/>
            </a:r>
            <a:endParaRPr sz="1900">
              <a:latin typeface="Times New Roman"/>
              <a:ea typeface="Times New Roman"/>
              <a:cs typeface="Times New Roman"/>
              <a:sym typeface="Times New Roman"/>
            </a:endParaRPr>
          </a:p>
          <a:p>
            <a:pPr indent="0" lvl="0" marL="0" rtl="0" algn="ctr">
              <a:spcBef>
                <a:spcPts val="1600"/>
              </a:spcBef>
              <a:spcAft>
                <a:spcPts val="0"/>
              </a:spcAft>
              <a:buNone/>
            </a:pPr>
            <a:r>
              <a:rPr lang="it" sz="2300">
                <a:solidFill>
                  <a:srgbClr val="000000"/>
                </a:solidFill>
                <a:latin typeface="Times New Roman"/>
                <a:ea typeface="Times New Roman"/>
                <a:cs typeface="Times New Roman"/>
                <a:sym typeface="Times New Roman"/>
              </a:rPr>
              <a:t>Scienze Integrate CHIMICA</a:t>
            </a:r>
            <a:endParaRPr sz="23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lang="it" sz="2000">
                <a:solidFill>
                  <a:srgbClr val="000000"/>
                </a:solidFill>
                <a:latin typeface="Times New Roman"/>
                <a:ea typeface="Times New Roman"/>
                <a:cs typeface="Times New Roman"/>
                <a:sym typeface="Times New Roman"/>
              </a:rPr>
              <a:t>Attività laboratoriale in D.A.D.</a:t>
            </a:r>
            <a:endParaRPr sz="20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i="1" lang="it" sz="2200">
                <a:solidFill>
                  <a:srgbClr val="000000"/>
                </a:solidFill>
                <a:latin typeface="Times New Roman"/>
                <a:ea typeface="Times New Roman"/>
                <a:cs typeface="Times New Roman"/>
                <a:sym typeface="Times New Roman"/>
              </a:rPr>
              <a:t>“Colonna di acqua dolce” Stratificazione di un liquido avente </a:t>
            </a:r>
            <a:endParaRPr i="1" sz="22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i="1" lang="it" sz="2200">
                <a:solidFill>
                  <a:srgbClr val="000000"/>
                </a:solidFill>
                <a:latin typeface="Times New Roman"/>
                <a:ea typeface="Times New Roman"/>
                <a:cs typeface="Times New Roman"/>
                <a:sym typeface="Times New Roman"/>
              </a:rPr>
              <a:t>% di concentrazione diversa</a:t>
            </a:r>
            <a:endParaRPr i="1" sz="22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lang="it" sz="2200">
                <a:solidFill>
                  <a:srgbClr val="000000"/>
                </a:solidFill>
                <a:latin typeface="Times New Roman"/>
                <a:ea typeface="Times New Roman"/>
                <a:cs typeface="Times New Roman"/>
                <a:sym typeface="Times New Roman"/>
              </a:rPr>
              <a:t>Dicembre 2020</a:t>
            </a:r>
            <a:endParaRPr sz="22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lang="it">
                <a:solidFill>
                  <a:srgbClr val="000000"/>
                </a:solidFill>
                <a:latin typeface="Times New Roman"/>
                <a:ea typeface="Times New Roman"/>
                <a:cs typeface="Times New Roman"/>
                <a:sym typeface="Times New Roman"/>
              </a:rPr>
              <a:t> </a:t>
            </a:r>
            <a:r>
              <a:rPr lang="it" sz="1900">
                <a:solidFill>
                  <a:srgbClr val="000000"/>
                </a:solidFill>
                <a:latin typeface="Times New Roman"/>
                <a:ea typeface="Times New Roman"/>
                <a:cs typeface="Times New Roman"/>
                <a:sym typeface="Times New Roman"/>
              </a:rPr>
              <a:t>1^classi indirizzo AGRARIO  sez. A-B</a:t>
            </a:r>
            <a:endParaRPr sz="1900">
              <a:solidFill>
                <a:srgbClr val="000000"/>
              </a:solidFill>
              <a:latin typeface="Times New Roman"/>
              <a:ea typeface="Times New Roman"/>
              <a:cs typeface="Times New Roman"/>
              <a:sym typeface="Times New Roman"/>
            </a:endParaRPr>
          </a:p>
          <a:p>
            <a:pPr indent="0" lvl="0" marL="0" rtl="0" algn="ctr">
              <a:spcBef>
                <a:spcPts val="1600"/>
              </a:spcBef>
              <a:spcAft>
                <a:spcPts val="0"/>
              </a:spcAft>
              <a:buNone/>
            </a:pPr>
            <a:r>
              <a:rPr lang="it" sz="1900">
                <a:solidFill>
                  <a:srgbClr val="000000"/>
                </a:solidFill>
                <a:latin typeface="Times New Roman"/>
                <a:ea typeface="Times New Roman"/>
                <a:cs typeface="Times New Roman"/>
                <a:sym typeface="Times New Roman"/>
              </a:rPr>
              <a:t> 2^classi indirizzo AGRARIO  sez. A-B</a:t>
            </a:r>
            <a:endParaRPr sz="1900">
              <a:solidFill>
                <a:srgbClr val="000000"/>
              </a:solidFill>
              <a:latin typeface="Times New Roman"/>
              <a:ea typeface="Times New Roman"/>
              <a:cs typeface="Times New Roman"/>
              <a:sym typeface="Times New Roman"/>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0" name="Google Shape;160;p25"/>
          <p:cNvSpPr txBox="1"/>
          <p:nvPr>
            <p:ph idx="1" type="subTitle"/>
          </p:nvPr>
        </p:nvSpPr>
        <p:spPr>
          <a:xfrm>
            <a:off x="143025" y="3599550"/>
            <a:ext cx="4045200" cy="12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latin typeface="Times New Roman"/>
                <a:ea typeface="Times New Roman"/>
                <a:cs typeface="Times New Roman"/>
                <a:sym typeface="Times New Roman"/>
              </a:rPr>
              <a:t>I.I.S.S. “C. Amato Vetrano”</a:t>
            </a:r>
            <a:endParaRPr>
              <a:latin typeface="Times New Roman"/>
              <a:ea typeface="Times New Roman"/>
              <a:cs typeface="Times New Roman"/>
              <a:sym typeface="Times New Roman"/>
            </a:endParaRPr>
          </a:p>
          <a:p>
            <a:pPr indent="0" lvl="0" marL="0" rtl="0" algn="ctr">
              <a:spcBef>
                <a:spcPts val="0"/>
              </a:spcBef>
              <a:spcAft>
                <a:spcPts val="0"/>
              </a:spcAft>
              <a:buNone/>
            </a:pPr>
            <a:r>
              <a:rPr lang="it">
                <a:latin typeface="Times New Roman"/>
                <a:ea typeface="Times New Roman"/>
                <a:cs typeface="Times New Roman"/>
                <a:sym typeface="Times New Roman"/>
              </a:rPr>
              <a:t>Sciacca</a:t>
            </a:r>
            <a:endParaRPr>
              <a:latin typeface="Times New Roman"/>
              <a:ea typeface="Times New Roman"/>
              <a:cs typeface="Times New Roman"/>
              <a:sym typeface="Times New Roman"/>
            </a:endParaRPr>
          </a:p>
        </p:txBody>
      </p:sp>
      <p:pic>
        <p:nvPicPr>
          <p:cNvPr id="161" name="Google Shape;161;p25"/>
          <p:cNvPicPr preferRelativeResize="0"/>
          <p:nvPr/>
        </p:nvPicPr>
        <p:blipFill>
          <a:blip r:embed="rId3">
            <a:alphaModFix/>
          </a:blip>
          <a:stretch>
            <a:fillRect/>
          </a:stretch>
        </p:blipFill>
        <p:spPr>
          <a:xfrm>
            <a:off x="949375" y="118250"/>
            <a:ext cx="2677450" cy="3314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217" name="Shape 217"/>
        <p:cNvGrpSpPr/>
        <p:nvPr/>
      </p:nvGrpSpPr>
      <p:grpSpPr>
        <a:xfrm>
          <a:off x="0" y="0"/>
          <a:ext cx="0" cy="0"/>
          <a:chOff x="0" y="0"/>
          <a:chExt cx="0" cy="0"/>
        </a:xfrm>
      </p:grpSpPr>
      <p:sp>
        <p:nvSpPr>
          <p:cNvPr id="218" name="Google Shape;218;p34"/>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it" sz="3000">
                <a:solidFill>
                  <a:srgbClr val="000000"/>
                </a:solidFill>
                <a:latin typeface="Times New Roman"/>
                <a:ea typeface="Times New Roman"/>
                <a:cs typeface="Times New Roman"/>
                <a:sym typeface="Times New Roman"/>
              </a:rPr>
              <a:t>Relazione di laboratorio</a:t>
            </a:r>
            <a:endParaRPr i="1" sz="3000">
              <a:solidFill>
                <a:srgbClr val="000000"/>
              </a:solidFill>
              <a:latin typeface="Times New Roman"/>
              <a:ea typeface="Times New Roman"/>
              <a:cs typeface="Times New Roman"/>
              <a:sym typeface="Times New Roman"/>
            </a:endParaRPr>
          </a:p>
        </p:txBody>
      </p:sp>
      <p:pic>
        <p:nvPicPr>
          <p:cNvPr id="219" name="Google Shape;219;p34"/>
          <p:cNvPicPr preferRelativeResize="0"/>
          <p:nvPr/>
        </p:nvPicPr>
        <p:blipFill>
          <a:blip r:embed="rId3">
            <a:alphaModFix/>
          </a:blip>
          <a:stretch>
            <a:fillRect/>
          </a:stretch>
        </p:blipFill>
        <p:spPr>
          <a:xfrm>
            <a:off x="2648500" y="829075"/>
            <a:ext cx="4112056" cy="43144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23" name="Shape 223"/>
        <p:cNvGrpSpPr/>
        <p:nvPr/>
      </p:nvGrpSpPr>
      <p:grpSpPr>
        <a:xfrm>
          <a:off x="0" y="0"/>
          <a:ext cx="0" cy="0"/>
          <a:chOff x="0" y="0"/>
          <a:chExt cx="0" cy="0"/>
        </a:xfrm>
      </p:grpSpPr>
      <p:sp>
        <p:nvSpPr>
          <p:cNvPr id="224" name="Google Shape;224;p35"/>
          <p:cNvSpPr txBox="1"/>
          <p:nvPr>
            <p:ph type="title"/>
          </p:nvPr>
        </p:nvSpPr>
        <p:spPr>
          <a:xfrm>
            <a:off x="534900" y="488250"/>
            <a:ext cx="80742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a:solidFill>
                  <a:srgbClr val="000000"/>
                </a:solidFill>
                <a:latin typeface="Times New Roman"/>
                <a:ea typeface="Times New Roman"/>
                <a:cs typeface="Times New Roman"/>
                <a:sym typeface="Times New Roman"/>
              </a:rPr>
              <a:t>Attività di laboratorio  </a:t>
            </a:r>
            <a:endParaRPr>
              <a:solidFill>
                <a:srgbClr val="000000"/>
              </a:solidFill>
              <a:latin typeface="Times New Roman"/>
              <a:ea typeface="Times New Roman"/>
              <a:cs typeface="Times New Roman"/>
              <a:sym typeface="Times New Roman"/>
            </a:endParaRPr>
          </a:p>
          <a:p>
            <a:pPr indent="0" lvl="0" marL="0" rtl="0" algn="ctr">
              <a:spcBef>
                <a:spcPts val="0"/>
              </a:spcBef>
              <a:spcAft>
                <a:spcPts val="0"/>
              </a:spcAft>
              <a:buNone/>
            </a:pPr>
            <a:r>
              <a:rPr lang="it">
                <a:solidFill>
                  <a:srgbClr val="000000"/>
                </a:solidFill>
                <a:latin typeface="Times New Roman"/>
                <a:ea typeface="Times New Roman"/>
                <a:cs typeface="Times New Roman"/>
                <a:sym typeface="Times New Roman"/>
              </a:rPr>
              <a:t>alunna 2 B </a:t>
            </a:r>
            <a:endParaRPr>
              <a:solidFill>
                <a:srgbClr val="000000"/>
              </a:solidFill>
              <a:latin typeface="Times New Roman"/>
              <a:ea typeface="Times New Roman"/>
              <a:cs typeface="Times New Roman"/>
              <a:sym typeface="Times New Roman"/>
            </a:endParaRPr>
          </a:p>
          <a:p>
            <a:pPr indent="0" lvl="0" marL="0" rtl="0" algn="ctr">
              <a:spcBef>
                <a:spcPts val="0"/>
              </a:spcBef>
              <a:spcAft>
                <a:spcPts val="0"/>
              </a:spcAft>
              <a:buNone/>
            </a:pPr>
            <a:r>
              <a:rPr lang="it">
                <a:solidFill>
                  <a:srgbClr val="000000"/>
                </a:solidFill>
                <a:latin typeface="Times New Roman"/>
                <a:ea typeface="Times New Roman"/>
                <a:cs typeface="Times New Roman"/>
                <a:sym typeface="Times New Roman"/>
              </a:rPr>
              <a:t>indirizzo Agrario</a:t>
            </a:r>
            <a:endParaRPr>
              <a:solidFill>
                <a:srgbClr val="00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28" name="Shape 228"/>
        <p:cNvGrpSpPr/>
        <p:nvPr/>
      </p:nvGrpSpPr>
      <p:grpSpPr>
        <a:xfrm>
          <a:off x="0" y="0"/>
          <a:ext cx="0" cy="0"/>
          <a:chOff x="0" y="0"/>
          <a:chExt cx="0" cy="0"/>
        </a:xfrm>
      </p:grpSpPr>
      <p:pic>
        <p:nvPicPr>
          <p:cNvPr id="229" name="Google Shape;229;p36"/>
          <p:cNvPicPr preferRelativeResize="0"/>
          <p:nvPr/>
        </p:nvPicPr>
        <p:blipFill rotWithShape="1">
          <a:blip r:embed="rId3">
            <a:alphaModFix/>
          </a:blip>
          <a:srcRect b="350" l="18941" r="20153" t="2373"/>
          <a:stretch/>
        </p:blipFill>
        <p:spPr>
          <a:xfrm>
            <a:off x="3889650" y="1316425"/>
            <a:ext cx="1191376" cy="3388301"/>
          </a:xfrm>
          <a:prstGeom prst="rect">
            <a:avLst/>
          </a:prstGeom>
          <a:noFill/>
          <a:ln>
            <a:noFill/>
          </a:ln>
        </p:spPr>
      </p:pic>
      <p:pic>
        <p:nvPicPr>
          <p:cNvPr id="230" name="Google Shape;230;p36"/>
          <p:cNvPicPr preferRelativeResize="0"/>
          <p:nvPr/>
        </p:nvPicPr>
        <p:blipFill rotWithShape="1">
          <a:blip r:embed="rId4">
            <a:alphaModFix/>
          </a:blip>
          <a:srcRect b="0" l="14838" r="18712" t="36700"/>
          <a:stretch/>
        </p:blipFill>
        <p:spPr>
          <a:xfrm>
            <a:off x="28281" y="1316435"/>
            <a:ext cx="2057398" cy="1469811"/>
          </a:xfrm>
          <a:prstGeom prst="rect">
            <a:avLst/>
          </a:prstGeom>
          <a:noFill/>
          <a:ln>
            <a:noFill/>
          </a:ln>
        </p:spPr>
      </p:pic>
      <p:pic>
        <p:nvPicPr>
          <p:cNvPr id="231" name="Google Shape;231;p36"/>
          <p:cNvPicPr preferRelativeResize="0"/>
          <p:nvPr/>
        </p:nvPicPr>
        <p:blipFill rotWithShape="1">
          <a:blip r:embed="rId5">
            <a:alphaModFix/>
          </a:blip>
          <a:srcRect b="0" l="22089" r="38724" t="57348"/>
          <a:stretch/>
        </p:blipFill>
        <p:spPr>
          <a:xfrm>
            <a:off x="7218418" y="3255718"/>
            <a:ext cx="1048700" cy="1521894"/>
          </a:xfrm>
          <a:prstGeom prst="rect">
            <a:avLst/>
          </a:prstGeom>
          <a:noFill/>
          <a:ln>
            <a:noFill/>
          </a:ln>
        </p:spPr>
      </p:pic>
      <p:pic>
        <p:nvPicPr>
          <p:cNvPr id="232" name="Google Shape;232;p36"/>
          <p:cNvPicPr preferRelativeResize="0"/>
          <p:nvPr/>
        </p:nvPicPr>
        <p:blipFill rotWithShape="1">
          <a:blip r:embed="rId6">
            <a:alphaModFix/>
          </a:blip>
          <a:srcRect b="0" l="22089" r="38724" t="57348"/>
          <a:stretch/>
        </p:blipFill>
        <p:spPr>
          <a:xfrm>
            <a:off x="5662938" y="3260340"/>
            <a:ext cx="1045513" cy="1517271"/>
          </a:xfrm>
          <a:prstGeom prst="rect">
            <a:avLst/>
          </a:prstGeom>
          <a:noFill/>
          <a:ln>
            <a:noFill/>
          </a:ln>
        </p:spPr>
      </p:pic>
      <p:sp>
        <p:nvSpPr>
          <p:cNvPr id="233" name="Google Shape;233;p36"/>
          <p:cNvSpPr txBox="1"/>
          <p:nvPr>
            <p:ph type="ctrTitle"/>
          </p:nvPr>
        </p:nvSpPr>
        <p:spPr>
          <a:xfrm>
            <a:off x="-10" y="-6"/>
            <a:ext cx="5269500" cy="1306800"/>
          </a:xfrm>
          <a:prstGeom prst="rect">
            <a:avLst/>
          </a:prstGeom>
          <a:noFill/>
          <a:ln>
            <a:noFill/>
          </a:ln>
        </p:spPr>
        <p:txBody>
          <a:bodyPr anchorCtr="0" anchor="b" bIns="34275" lIns="68575" spcFirstLastPara="1" rIns="68575" wrap="square" tIns="34275">
            <a:noAutofit/>
          </a:bodyPr>
          <a:lstStyle/>
          <a:p>
            <a:pPr indent="0" lvl="0" marL="0" rtl="0" algn="l">
              <a:lnSpc>
                <a:spcPct val="85000"/>
              </a:lnSpc>
              <a:spcBef>
                <a:spcPts val="0"/>
              </a:spcBef>
              <a:spcAft>
                <a:spcPts val="0"/>
              </a:spcAft>
              <a:buClr>
                <a:srgbClr val="262626"/>
              </a:buClr>
              <a:buSzPts val="2100"/>
              <a:buFont typeface="Calibri"/>
              <a:buNone/>
            </a:pPr>
            <a:r>
              <a:rPr lang="it" sz="2100">
                <a:latin typeface="Times New Roman"/>
                <a:ea typeface="Times New Roman"/>
                <a:cs typeface="Times New Roman"/>
                <a:sym typeface="Times New Roman"/>
              </a:rPr>
              <a:t>Attività di laboratorio:</a:t>
            </a:r>
            <a:br>
              <a:rPr lang="it" sz="2400">
                <a:latin typeface="Times New Roman"/>
                <a:ea typeface="Times New Roman"/>
                <a:cs typeface="Times New Roman"/>
                <a:sym typeface="Times New Roman"/>
              </a:rPr>
            </a:br>
            <a:r>
              <a:rPr b="1" lang="it" sz="2400">
                <a:solidFill>
                  <a:srgbClr val="000000"/>
                </a:solidFill>
                <a:latin typeface="Times New Roman"/>
                <a:ea typeface="Times New Roman"/>
                <a:cs typeface="Times New Roman"/>
                <a:sym typeface="Times New Roman"/>
              </a:rPr>
              <a:t>La stratificazione dell’acqua avente % di concentrazione di zucchero diversa</a:t>
            </a:r>
            <a:r>
              <a:rPr b="1" lang="it" sz="2400">
                <a:solidFill>
                  <a:srgbClr val="000000"/>
                </a:solidFill>
                <a:latin typeface="Times New Roman"/>
                <a:ea typeface="Times New Roman"/>
                <a:cs typeface="Times New Roman"/>
                <a:sym typeface="Times New Roman"/>
              </a:rPr>
              <a:t>.</a:t>
            </a:r>
            <a:br>
              <a:rPr lang="it" sz="2400">
                <a:latin typeface="Calibri"/>
                <a:ea typeface="Calibri"/>
                <a:cs typeface="Calibri"/>
                <a:sym typeface="Calibri"/>
              </a:rPr>
            </a:br>
            <a:endParaRPr sz="2400"/>
          </a:p>
        </p:txBody>
      </p:sp>
      <p:pic>
        <p:nvPicPr>
          <p:cNvPr id="234" name="Google Shape;234;p36"/>
          <p:cNvPicPr preferRelativeResize="0"/>
          <p:nvPr/>
        </p:nvPicPr>
        <p:blipFill rotWithShape="1">
          <a:blip r:embed="rId7">
            <a:alphaModFix/>
          </a:blip>
          <a:srcRect b="1944" l="25029" r="35782" t="55403"/>
          <a:stretch/>
        </p:blipFill>
        <p:spPr>
          <a:xfrm>
            <a:off x="2385191" y="3255718"/>
            <a:ext cx="1048700" cy="1521894"/>
          </a:xfrm>
          <a:prstGeom prst="rect">
            <a:avLst/>
          </a:prstGeom>
          <a:noFill/>
          <a:ln>
            <a:noFill/>
          </a:ln>
        </p:spPr>
      </p:pic>
      <p:pic>
        <p:nvPicPr>
          <p:cNvPr id="235" name="Google Shape;235;p36"/>
          <p:cNvPicPr preferRelativeResize="0"/>
          <p:nvPr/>
        </p:nvPicPr>
        <p:blipFill rotWithShape="1">
          <a:blip r:embed="rId8">
            <a:alphaModFix/>
          </a:blip>
          <a:srcRect b="4947" l="26846" r="33966" t="52399"/>
          <a:stretch/>
        </p:blipFill>
        <p:spPr>
          <a:xfrm>
            <a:off x="880742" y="3255718"/>
            <a:ext cx="1048700" cy="1521894"/>
          </a:xfrm>
          <a:prstGeom prst="rect">
            <a:avLst/>
          </a:prstGeom>
          <a:noFill/>
          <a:ln>
            <a:noFill/>
          </a:ln>
        </p:spPr>
      </p:pic>
      <p:pic>
        <p:nvPicPr>
          <p:cNvPr descr="DIVERS - Siringa Senza Ago Per Il Dosaggio Di Terumo Ss + 20es1 20ml -  ePRICE" id="236" name="Google Shape;236;p36"/>
          <p:cNvPicPr preferRelativeResize="0"/>
          <p:nvPr/>
        </p:nvPicPr>
        <p:blipFill rotWithShape="1">
          <a:blip r:embed="rId9">
            <a:alphaModFix/>
          </a:blip>
          <a:srcRect b="0" l="0" r="0" t="0"/>
          <a:stretch/>
        </p:blipFill>
        <p:spPr>
          <a:xfrm>
            <a:off x="2163450" y="1297075"/>
            <a:ext cx="1562200" cy="1517250"/>
          </a:xfrm>
          <a:prstGeom prst="rect">
            <a:avLst/>
          </a:prstGeom>
          <a:noFill/>
          <a:ln>
            <a:noFill/>
          </a:ln>
        </p:spPr>
      </p:pic>
      <p:pic>
        <p:nvPicPr>
          <p:cNvPr id="237" name="Google Shape;237;p36"/>
          <p:cNvPicPr preferRelativeResize="0"/>
          <p:nvPr/>
        </p:nvPicPr>
        <p:blipFill rotWithShape="1">
          <a:blip r:embed="rId4">
            <a:alphaModFix/>
          </a:blip>
          <a:srcRect b="6616" l="14838" r="64926" t="73715"/>
          <a:stretch/>
        </p:blipFill>
        <p:spPr>
          <a:xfrm>
            <a:off x="5142708" y="1316433"/>
            <a:ext cx="1562195" cy="1138777"/>
          </a:xfrm>
          <a:prstGeom prst="rect">
            <a:avLst/>
          </a:prstGeom>
          <a:noFill/>
          <a:ln>
            <a:noFill/>
          </a:ln>
        </p:spPr>
      </p:pic>
      <p:pic>
        <p:nvPicPr>
          <p:cNvPr id="238" name="Google Shape;238;p36"/>
          <p:cNvPicPr preferRelativeResize="0"/>
          <p:nvPr/>
        </p:nvPicPr>
        <p:blipFill rotWithShape="1">
          <a:blip r:embed="rId4">
            <a:alphaModFix/>
          </a:blip>
          <a:srcRect b="6412" l="50640" r="11205" t="77587"/>
          <a:stretch/>
        </p:blipFill>
        <p:spPr>
          <a:xfrm>
            <a:off x="6766577" y="1687495"/>
            <a:ext cx="2341420" cy="7364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42" name="Shape 242"/>
        <p:cNvGrpSpPr/>
        <p:nvPr/>
      </p:nvGrpSpPr>
      <p:grpSpPr>
        <a:xfrm>
          <a:off x="0" y="0"/>
          <a:ext cx="0" cy="0"/>
          <a:chOff x="0" y="0"/>
          <a:chExt cx="0" cy="0"/>
        </a:xfrm>
      </p:grpSpPr>
      <p:sp>
        <p:nvSpPr>
          <p:cNvPr id="243" name="Google Shape;243;p37"/>
          <p:cNvSpPr txBox="1"/>
          <p:nvPr/>
        </p:nvSpPr>
        <p:spPr>
          <a:xfrm>
            <a:off x="-1" y="0"/>
            <a:ext cx="5735700" cy="6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it" sz="1400" u="none" cap="none" strike="noStrike">
                <a:solidFill>
                  <a:srgbClr val="000000"/>
                </a:solidFill>
                <a:latin typeface="Times New Roman"/>
                <a:ea typeface="Times New Roman"/>
                <a:cs typeface="Times New Roman"/>
                <a:sym typeface="Times New Roman"/>
              </a:rPr>
              <a:t>Nell’esperimento fatto con la professoressa, abbiamo verificato la capacità di stratificazione </a:t>
            </a:r>
            <a:r>
              <a:rPr b="1" i="0" lang="it" sz="1400" u="none" cap="none" strike="noStrike">
                <a:solidFill>
                  <a:srgbClr val="000000"/>
                </a:solidFill>
                <a:latin typeface="Times New Roman"/>
                <a:ea typeface="Times New Roman"/>
                <a:cs typeface="Times New Roman"/>
                <a:sym typeface="Times New Roman"/>
              </a:rPr>
              <a:t>dell’acqua avente % di concentrazione di zucchero diversa.</a:t>
            </a:r>
            <a:endParaRPr sz="1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400">
              <a:solidFill>
                <a:schemeClr val="dk1"/>
              </a:solidFill>
              <a:latin typeface="Times New Roman"/>
              <a:ea typeface="Times New Roman"/>
              <a:cs typeface="Times New Roman"/>
              <a:sym typeface="Times New Roman"/>
            </a:endParaRPr>
          </a:p>
        </p:txBody>
      </p:sp>
      <p:sp>
        <p:nvSpPr>
          <p:cNvPr id="244" name="Google Shape;244;p37"/>
          <p:cNvSpPr txBox="1"/>
          <p:nvPr/>
        </p:nvSpPr>
        <p:spPr>
          <a:xfrm>
            <a:off x="0" y="450050"/>
            <a:ext cx="4775700" cy="19890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None/>
            </a:pPr>
            <a:r>
              <a:rPr lang="it" sz="1400">
                <a:solidFill>
                  <a:srgbClr val="000000"/>
                </a:solidFill>
                <a:latin typeface="Times New Roman"/>
                <a:ea typeface="Times New Roman"/>
                <a:cs typeface="Times New Roman"/>
                <a:sym typeface="Times New Roman"/>
              </a:rPr>
              <a:t> </a:t>
            </a:r>
            <a:r>
              <a:rPr b="1" lang="it" sz="1400">
                <a:solidFill>
                  <a:srgbClr val="000000"/>
                </a:solidFill>
                <a:latin typeface="Times New Roman"/>
                <a:ea typeface="Times New Roman"/>
                <a:cs typeface="Times New Roman"/>
                <a:sym typeface="Times New Roman"/>
              </a:rPr>
              <a:t>Materiale occorrente:</a:t>
            </a:r>
            <a:endParaRPr sz="1400">
              <a:solidFill>
                <a:schemeClr val="dk1"/>
              </a:solidFill>
              <a:latin typeface="Calibri"/>
              <a:ea typeface="Calibri"/>
              <a:cs typeface="Calibri"/>
              <a:sym typeface="Calibri"/>
            </a:endParaRPr>
          </a:p>
          <a:p>
            <a:pPr indent="-254000" lvl="0" marL="254000" marR="0" rtl="0" algn="just">
              <a:lnSpc>
                <a:spcPct val="150000"/>
              </a:lnSpc>
              <a:spcBef>
                <a:spcPts val="600"/>
              </a:spcBef>
              <a:spcAft>
                <a:spcPts val="0"/>
              </a:spcAft>
              <a:buClr>
                <a:schemeClr val="dk1"/>
              </a:buClr>
              <a:buSzPts val="1400"/>
              <a:buFont typeface="Times New Roman"/>
              <a:buChar char="∙"/>
            </a:pPr>
            <a:r>
              <a:rPr lang="it" sz="1400">
                <a:solidFill>
                  <a:schemeClr val="dk1"/>
                </a:solidFill>
                <a:latin typeface="Times New Roman"/>
                <a:ea typeface="Times New Roman"/>
                <a:cs typeface="Times New Roman"/>
                <a:sym typeface="Times New Roman"/>
              </a:rPr>
              <a:t>n. 4 bicchierini di vetro trasparenti</a:t>
            </a:r>
            <a:endParaRPr sz="1400">
              <a:solidFill>
                <a:schemeClr val="dk1"/>
              </a:solidFill>
              <a:latin typeface="Times New Roman"/>
              <a:ea typeface="Times New Roman"/>
              <a:cs typeface="Times New Roman"/>
              <a:sym typeface="Times New Roman"/>
            </a:endParaRPr>
          </a:p>
          <a:p>
            <a:pPr indent="-254000" lvl="0" marL="254000" marR="0" rtl="0" algn="just">
              <a:lnSpc>
                <a:spcPct val="150000"/>
              </a:lnSpc>
              <a:spcBef>
                <a:spcPts val="0"/>
              </a:spcBef>
              <a:spcAft>
                <a:spcPts val="0"/>
              </a:spcAft>
              <a:buClr>
                <a:schemeClr val="dk1"/>
              </a:buClr>
              <a:buSzPts val="1400"/>
              <a:buFont typeface="Times New Roman"/>
              <a:buChar char="∙"/>
            </a:pPr>
            <a:r>
              <a:rPr lang="it" sz="1400">
                <a:solidFill>
                  <a:schemeClr val="dk1"/>
                </a:solidFill>
                <a:latin typeface="Times New Roman"/>
                <a:ea typeface="Times New Roman"/>
                <a:cs typeface="Times New Roman"/>
                <a:sym typeface="Times New Roman"/>
              </a:rPr>
              <a:t>n. 1 siringa contagocce</a:t>
            </a:r>
            <a:endParaRPr sz="1400">
              <a:solidFill>
                <a:schemeClr val="dk1"/>
              </a:solidFill>
              <a:latin typeface="Times New Roman"/>
              <a:ea typeface="Times New Roman"/>
              <a:cs typeface="Times New Roman"/>
              <a:sym typeface="Times New Roman"/>
            </a:endParaRPr>
          </a:p>
          <a:p>
            <a:pPr indent="-254000" lvl="0" marL="254000" marR="0" rtl="0" algn="just">
              <a:lnSpc>
                <a:spcPct val="150000"/>
              </a:lnSpc>
              <a:spcBef>
                <a:spcPts val="0"/>
              </a:spcBef>
              <a:spcAft>
                <a:spcPts val="0"/>
              </a:spcAft>
              <a:buClr>
                <a:schemeClr val="dk1"/>
              </a:buClr>
              <a:buSzPts val="1400"/>
              <a:buFont typeface="Times New Roman"/>
              <a:buChar char="∙"/>
            </a:pPr>
            <a:r>
              <a:rPr lang="it" sz="1400">
                <a:solidFill>
                  <a:schemeClr val="dk1"/>
                </a:solidFill>
                <a:latin typeface="Times New Roman"/>
                <a:ea typeface="Times New Roman"/>
                <a:cs typeface="Times New Roman"/>
                <a:sym typeface="Times New Roman"/>
              </a:rPr>
              <a:t>colorante alimentare: verde, rosso, blu e giallo</a:t>
            </a:r>
            <a:endParaRPr sz="1400">
              <a:solidFill>
                <a:schemeClr val="dk1"/>
              </a:solidFill>
              <a:latin typeface="Times New Roman"/>
              <a:ea typeface="Times New Roman"/>
              <a:cs typeface="Times New Roman"/>
              <a:sym typeface="Times New Roman"/>
            </a:endParaRPr>
          </a:p>
          <a:p>
            <a:pPr indent="-254000" lvl="0" marL="254000" marR="0" rtl="0" algn="just">
              <a:lnSpc>
                <a:spcPct val="150000"/>
              </a:lnSpc>
              <a:spcBef>
                <a:spcPts val="0"/>
              </a:spcBef>
              <a:spcAft>
                <a:spcPts val="0"/>
              </a:spcAft>
              <a:buClr>
                <a:schemeClr val="dk1"/>
              </a:buClr>
              <a:buSzPts val="1400"/>
              <a:buFont typeface="Times New Roman"/>
              <a:buChar char="∙"/>
            </a:pPr>
            <a:r>
              <a:rPr lang="it" sz="1400">
                <a:solidFill>
                  <a:schemeClr val="dk1"/>
                </a:solidFill>
                <a:latin typeface="Times New Roman"/>
                <a:ea typeface="Times New Roman"/>
                <a:cs typeface="Times New Roman"/>
                <a:sym typeface="Times New Roman"/>
              </a:rPr>
              <a:t>n. 1 provetta (in questo caso un bicchiere)</a:t>
            </a:r>
            <a:endParaRPr sz="1400">
              <a:solidFill>
                <a:schemeClr val="dk1"/>
              </a:solidFill>
              <a:latin typeface="Times New Roman"/>
              <a:ea typeface="Times New Roman"/>
              <a:cs typeface="Times New Roman"/>
              <a:sym typeface="Times New Roman"/>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245" name="Google Shape;245;p37"/>
          <p:cNvPicPr preferRelativeResize="0"/>
          <p:nvPr/>
        </p:nvPicPr>
        <p:blipFill rotWithShape="1">
          <a:blip r:embed="rId3">
            <a:alphaModFix/>
          </a:blip>
          <a:srcRect b="7749" l="14838" r="18712" t="36701"/>
          <a:stretch/>
        </p:blipFill>
        <p:spPr>
          <a:xfrm>
            <a:off x="131619" y="2139816"/>
            <a:ext cx="4073234" cy="2553640"/>
          </a:xfrm>
          <a:prstGeom prst="rect">
            <a:avLst/>
          </a:prstGeom>
          <a:noFill/>
          <a:ln>
            <a:noFill/>
          </a:ln>
        </p:spPr>
      </p:pic>
      <p:pic>
        <p:nvPicPr>
          <p:cNvPr id="246" name="Google Shape;246;p37"/>
          <p:cNvPicPr preferRelativeResize="0"/>
          <p:nvPr/>
        </p:nvPicPr>
        <p:blipFill rotWithShape="1">
          <a:blip r:embed="rId4">
            <a:alphaModFix/>
          </a:blip>
          <a:srcRect b="0" l="11919" r="16365" t="34614"/>
          <a:stretch/>
        </p:blipFill>
        <p:spPr>
          <a:xfrm>
            <a:off x="5277911" y="2139816"/>
            <a:ext cx="3734470" cy="25536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50" name="Shape 250"/>
        <p:cNvGrpSpPr/>
        <p:nvPr/>
      </p:nvGrpSpPr>
      <p:grpSpPr>
        <a:xfrm>
          <a:off x="0" y="0"/>
          <a:ext cx="0" cy="0"/>
          <a:chOff x="0" y="0"/>
          <a:chExt cx="0" cy="0"/>
        </a:xfrm>
      </p:grpSpPr>
      <p:sp>
        <p:nvSpPr>
          <p:cNvPr id="251" name="Google Shape;251;p38"/>
          <p:cNvSpPr txBox="1"/>
          <p:nvPr/>
        </p:nvSpPr>
        <p:spPr>
          <a:xfrm>
            <a:off x="-1" y="0"/>
            <a:ext cx="5735700" cy="6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0" lang="it" sz="1400" u="none" cap="none" strike="noStrike">
                <a:solidFill>
                  <a:srgbClr val="000000"/>
                </a:solidFill>
                <a:latin typeface="Times New Roman"/>
                <a:ea typeface="Times New Roman"/>
                <a:cs typeface="Times New Roman"/>
                <a:sym typeface="Times New Roman"/>
              </a:rPr>
              <a:t>Nell’esperimento fatto con la professoressa, abbiamo verificato la capacità di stratificazione </a:t>
            </a:r>
            <a:r>
              <a:rPr b="1" i="0" lang="it" sz="1400" u="none" cap="none" strike="noStrike">
                <a:solidFill>
                  <a:srgbClr val="000000"/>
                </a:solidFill>
                <a:latin typeface="Times New Roman"/>
                <a:ea typeface="Times New Roman"/>
                <a:cs typeface="Times New Roman"/>
                <a:sym typeface="Times New Roman"/>
              </a:rPr>
              <a:t>dell’acqua avente % di concentrazione di zucchero diversa.</a:t>
            </a:r>
            <a:endParaRPr sz="1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400">
              <a:solidFill>
                <a:schemeClr val="dk1"/>
              </a:solidFill>
              <a:latin typeface="Times New Roman"/>
              <a:ea typeface="Times New Roman"/>
              <a:cs typeface="Times New Roman"/>
              <a:sym typeface="Times New Roman"/>
            </a:endParaRPr>
          </a:p>
        </p:txBody>
      </p:sp>
      <p:sp>
        <p:nvSpPr>
          <p:cNvPr id="252" name="Google Shape;252;p38"/>
          <p:cNvSpPr txBox="1"/>
          <p:nvPr/>
        </p:nvSpPr>
        <p:spPr>
          <a:xfrm>
            <a:off x="-1" y="450043"/>
            <a:ext cx="3595200" cy="19890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None/>
            </a:pPr>
            <a:r>
              <a:rPr lang="it" sz="1400">
                <a:solidFill>
                  <a:srgbClr val="000000"/>
                </a:solidFill>
                <a:latin typeface="Times New Roman"/>
                <a:ea typeface="Times New Roman"/>
                <a:cs typeface="Times New Roman"/>
                <a:sym typeface="Times New Roman"/>
              </a:rPr>
              <a:t> </a:t>
            </a:r>
            <a:r>
              <a:rPr b="1" lang="it" sz="1400">
                <a:solidFill>
                  <a:srgbClr val="000000"/>
                </a:solidFill>
                <a:latin typeface="Times New Roman"/>
                <a:ea typeface="Times New Roman"/>
                <a:cs typeface="Times New Roman"/>
                <a:sym typeface="Times New Roman"/>
              </a:rPr>
              <a:t>Materiale occorrente:</a:t>
            </a:r>
            <a:endParaRPr sz="1400">
              <a:solidFill>
                <a:schemeClr val="dk1"/>
              </a:solidFill>
              <a:latin typeface="Calibri"/>
              <a:ea typeface="Calibri"/>
              <a:cs typeface="Calibri"/>
              <a:sym typeface="Calibri"/>
            </a:endParaRPr>
          </a:p>
          <a:p>
            <a:pPr indent="-254000" lvl="0" marL="254000" marR="0" rtl="0" algn="just">
              <a:lnSpc>
                <a:spcPct val="150000"/>
              </a:lnSpc>
              <a:spcBef>
                <a:spcPts val="600"/>
              </a:spcBef>
              <a:spcAft>
                <a:spcPts val="0"/>
              </a:spcAft>
              <a:buClr>
                <a:schemeClr val="dk1"/>
              </a:buClr>
              <a:buSzPts val="1400"/>
              <a:buFont typeface="Noto Sans Symbols"/>
              <a:buChar char="∙"/>
            </a:pPr>
            <a:r>
              <a:rPr lang="it" sz="1400">
                <a:solidFill>
                  <a:schemeClr val="dk1"/>
                </a:solidFill>
                <a:latin typeface="Times New Roman"/>
                <a:ea typeface="Times New Roman"/>
                <a:cs typeface="Times New Roman"/>
                <a:sym typeface="Times New Roman"/>
              </a:rPr>
              <a:t>n. 4 bicchierini di vetro trasparenti</a:t>
            </a:r>
            <a:endParaRPr sz="1400">
              <a:solidFill>
                <a:schemeClr val="dk1"/>
              </a:solidFill>
              <a:latin typeface="Calibri"/>
              <a:ea typeface="Calibri"/>
              <a:cs typeface="Calibri"/>
              <a:sym typeface="Calibri"/>
            </a:endParaRPr>
          </a:p>
          <a:p>
            <a:pPr indent="-254000" lvl="0" marL="254000" marR="0" rtl="0" algn="just">
              <a:lnSpc>
                <a:spcPct val="150000"/>
              </a:lnSpc>
              <a:spcBef>
                <a:spcPts val="0"/>
              </a:spcBef>
              <a:spcAft>
                <a:spcPts val="0"/>
              </a:spcAft>
              <a:buClr>
                <a:schemeClr val="dk1"/>
              </a:buClr>
              <a:buSzPts val="1400"/>
              <a:buFont typeface="Noto Sans Symbols"/>
              <a:buChar char="∙"/>
            </a:pPr>
            <a:r>
              <a:rPr lang="it" sz="1400">
                <a:solidFill>
                  <a:schemeClr val="dk1"/>
                </a:solidFill>
                <a:latin typeface="Times New Roman"/>
                <a:ea typeface="Times New Roman"/>
                <a:cs typeface="Times New Roman"/>
                <a:sym typeface="Times New Roman"/>
              </a:rPr>
              <a:t>n. 1 siringa contagocce</a:t>
            </a:r>
            <a:endParaRPr sz="1400">
              <a:solidFill>
                <a:schemeClr val="dk1"/>
              </a:solidFill>
              <a:latin typeface="Calibri"/>
              <a:ea typeface="Calibri"/>
              <a:cs typeface="Calibri"/>
              <a:sym typeface="Calibri"/>
            </a:endParaRPr>
          </a:p>
          <a:p>
            <a:pPr indent="-254000" lvl="0" marL="254000" marR="0" rtl="0" algn="just">
              <a:lnSpc>
                <a:spcPct val="150000"/>
              </a:lnSpc>
              <a:spcBef>
                <a:spcPts val="0"/>
              </a:spcBef>
              <a:spcAft>
                <a:spcPts val="0"/>
              </a:spcAft>
              <a:buClr>
                <a:schemeClr val="dk1"/>
              </a:buClr>
              <a:buSzPts val="1400"/>
              <a:buFont typeface="Noto Sans Symbols"/>
              <a:buChar char="∙"/>
            </a:pPr>
            <a:r>
              <a:rPr lang="it" sz="1400">
                <a:solidFill>
                  <a:schemeClr val="dk1"/>
                </a:solidFill>
                <a:latin typeface="Times New Roman"/>
                <a:ea typeface="Times New Roman"/>
                <a:cs typeface="Times New Roman"/>
                <a:sym typeface="Times New Roman"/>
              </a:rPr>
              <a:t>colorante alimentare: verde, rosso, blu e giallo</a:t>
            </a:r>
            <a:endParaRPr sz="1400">
              <a:solidFill>
                <a:schemeClr val="dk1"/>
              </a:solidFill>
              <a:latin typeface="Calibri"/>
              <a:ea typeface="Calibri"/>
              <a:cs typeface="Calibri"/>
              <a:sym typeface="Calibri"/>
            </a:endParaRPr>
          </a:p>
          <a:p>
            <a:pPr indent="-254000" lvl="0" marL="254000" marR="0" rtl="0" algn="just">
              <a:lnSpc>
                <a:spcPct val="150000"/>
              </a:lnSpc>
              <a:spcBef>
                <a:spcPts val="0"/>
              </a:spcBef>
              <a:spcAft>
                <a:spcPts val="0"/>
              </a:spcAft>
              <a:buClr>
                <a:schemeClr val="dk1"/>
              </a:buClr>
              <a:buSzPts val="1400"/>
              <a:buFont typeface="Noto Sans Symbols"/>
              <a:buChar char="∙"/>
            </a:pPr>
            <a:r>
              <a:rPr lang="it" sz="1400">
                <a:solidFill>
                  <a:schemeClr val="dk1"/>
                </a:solidFill>
                <a:latin typeface="Times New Roman"/>
                <a:ea typeface="Times New Roman"/>
                <a:cs typeface="Times New Roman"/>
                <a:sym typeface="Times New Roman"/>
              </a:rPr>
              <a:t>n. 1 provetta</a:t>
            </a:r>
            <a:endParaRPr sz="14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253" name="Google Shape;253;p38"/>
          <p:cNvPicPr preferRelativeResize="0"/>
          <p:nvPr/>
        </p:nvPicPr>
        <p:blipFill rotWithShape="1">
          <a:blip r:embed="rId3">
            <a:alphaModFix/>
          </a:blip>
          <a:srcRect b="7749" l="14838" r="18712" t="36701"/>
          <a:stretch/>
        </p:blipFill>
        <p:spPr>
          <a:xfrm>
            <a:off x="131619" y="2139816"/>
            <a:ext cx="4073234" cy="2553640"/>
          </a:xfrm>
          <a:prstGeom prst="rect">
            <a:avLst/>
          </a:prstGeom>
          <a:noFill/>
          <a:ln>
            <a:noFill/>
          </a:ln>
        </p:spPr>
      </p:pic>
      <p:pic>
        <p:nvPicPr>
          <p:cNvPr id="254" name="Google Shape;254;p38"/>
          <p:cNvPicPr preferRelativeResize="0"/>
          <p:nvPr/>
        </p:nvPicPr>
        <p:blipFill rotWithShape="1">
          <a:blip r:embed="rId4">
            <a:alphaModFix/>
          </a:blip>
          <a:srcRect b="0" l="11919" r="16365" t="34614"/>
          <a:stretch/>
        </p:blipFill>
        <p:spPr>
          <a:xfrm>
            <a:off x="5277911" y="2139816"/>
            <a:ext cx="3734470" cy="2553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58" name="Shape 258"/>
        <p:cNvGrpSpPr/>
        <p:nvPr/>
      </p:nvGrpSpPr>
      <p:grpSpPr>
        <a:xfrm>
          <a:off x="0" y="0"/>
          <a:ext cx="0" cy="0"/>
          <a:chOff x="0" y="0"/>
          <a:chExt cx="0" cy="0"/>
        </a:xfrm>
      </p:grpSpPr>
      <p:sp>
        <p:nvSpPr>
          <p:cNvPr id="259" name="Google Shape;259;p39"/>
          <p:cNvSpPr txBox="1"/>
          <p:nvPr>
            <p:ph idx="1" type="body"/>
          </p:nvPr>
        </p:nvSpPr>
        <p:spPr>
          <a:xfrm>
            <a:off x="63100" y="0"/>
            <a:ext cx="6139500" cy="2325900"/>
          </a:xfrm>
          <a:prstGeom prst="rect">
            <a:avLst/>
          </a:prstGeom>
          <a:noFill/>
          <a:ln>
            <a:noFill/>
          </a:ln>
        </p:spPr>
        <p:txBody>
          <a:bodyPr anchorCtr="0" anchor="t" bIns="34275" lIns="0" spcFirstLastPara="1" rIns="0" wrap="square" tIns="34275">
            <a:noAutofit/>
          </a:bodyPr>
          <a:lstStyle/>
          <a:p>
            <a:pPr indent="-88900" lvl="0" marL="63500" rtl="0" algn="just">
              <a:lnSpc>
                <a:spcPct val="150000"/>
              </a:lnSpc>
              <a:spcBef>
                <a:spcPts val="0"/>
              </a:spcBef>
              <a:spcAft>
                <a:spcPts val="0"/>
              </a:spcAft>
              <a:buSzPts val="1400"/>
              <a:buChar char=" "/>
            </a:pPr>
            <a:r>
              <a:rPr b="1" lang="it" sz="1400">
                <a:solidFill>
                  <a:srgbClr val="000000"/>
                </a:solidFill>
                <a:latin typeface="Times New Roman"/>
                <a:ea typeface="Times New Roman"/>
                <a:cs typeface="Times New Roman"/>
                <a:sym typeface="Times New Roman"/>
              </a:rPr>
              <a:t>Osservazione</a:t>
            </a:r>
            <a:r>
              <a:rPr b="1" lang="it" sz="1400">
                <a:latin typeface="Times New Roman"/>
                <a:ea typeface="Times New Roman"/>
                <a:cs typeface="Times New Roman"/>
                <a:sym typeface="Times New Roman"/>
              </a:rPr>
              <a:t>: </a:t>
            </a:r>
            <a:r>
              <a:rPr lang="it" sz="1400">
                <a:latin typeface="Times New Roman"/>
                <a:ea typeface="Times New Roman"/>
                <a:cs typeface="Times New Roman"/>
                <a:sym typeface="Times New Roman"/>
              </a:rPr>
              <a:t>C</a:t>
            </a:r>
            <a:r>
              <a:rPr lang="it" sz="1400">
                <a:solidFill>
                  <a:srgbClr val="000000"/>
                </a:solidFill>
                <a:latin typeface="Times New Roman"/>
                <a:ea typeface="Times New Roman"/>
                <a:cs typeface="Times New Roman"/>
                <a:sym typeface="Times New Roman"/>
              </a:rPr>
              <a:t>osa è successo e perché </a:t>
            </a:r>
            <a:endParaRPr sz="1400">
              <a:solidFill>
                <a:srgbClr val="000000"/>
              </a:solidFill>
              <a:latin typeface="Calibri"/>
              <a:ea typeface="Calibri"/>
              <a:cs typeface="Calibri"/>
              <a:sym typeface="Calibri"/>
            </a:endParaRPr>
          </a:p>
          <a:p>
            <a:pPr indent="-88900" lvl="0" marL="63500" rtl="0" algn="just">
              <a:lnSpc>
                <a:spcPct val="150000"/>
              </a:lnSpc>
              <a:spcBef>
                <a:spcPts val="1500"/>
              </a:spcBef>
              <a:spcAft>
                <a:spcPts val="0"/>
              </a:spcAft>
              <a:buClr>
                <a:srgbClr val="000000"/>
              </a:buClr>
              <a:buSzPts val="1400"/>
              <a:buChar char=" "/>
            </a:pPr>
            <a:r>
              <a:rPr lang="it" sz="1400">
                <a:solidFill>
                  <a:srgbClr val="000000"/>
                </a:solidFill>
                <a:latin typeface="Times New Roman"/>
                <a:ea typeface="Times New Roman"/>
                <a:cs typeface="Times New Roman"/>
                <a:sym typeface="Times New Roman"/>
              </a:rPr>
              <a:t>L’acqua con maggior soluto (zucchero) ha una densità maggiore e va in fondo e così via per gli altri colori con una % di zucchero minore.</a:t>
            </a:r>
            <a:endParaRPr sz="1400">
              <a:solidFill>
                <a:srgbClr val="000000"/>
              </a:solidFill>
              <a:latin typeface="Calibri"/>
              <a:ea typeface="Calibri"/>
              <a:cs typeface="Calibri"/>
              <a:sym typeface="Calibri"/>
            </a:endParaRPr>
          </a:p>
          <a:p>
            <a:pPr indent="-88900" lvl="0" marL="63500" rtl="0" algn="just">
              <a:lnSpc>
                <a:spcPct val="150000"/>
              </a:lnSpc>
              <a:spcBef>
                <a:spcPts val="1500"/>
              </a:spcBef>
              <a:spcAft>
                <a:spcPts val="0"/>
              </a:spcAft>
              <a:buClr>
                <a:srgbClr val="000000"/>
              </a:buClr>
              <a:buSzPts val="1400"/>
              <a:buChar char=" "/>
            </a:pPr>
            <a:r>
              <a:rPr i="1" lang="it" sz="1400">
                <a:solidFill>
                  <a:srgbClr val="000000"/>
                </a:solidFill>
                <a:latin typeface="Times New Roman"/>
                <a:ea typeface="Times New Roman"/>
                <a:cs typeface="Times New Roman"/>
                <a:sym typeface="Times New Roman"/>
              </a:rPr>
              <a:t>Nella provetta (in questo caso il bicchiere) contenente il liquido  con i quattro colori insieme, si nota una </a:t>
            </a:r>
            <a:r>
              <a:rPr b="1" i="1" lang="it" sz="1400">
                <a:solidFill>
                  <a:srgbClr val="000000"/>
                </a:solidFill>
                <a:latin typeface="Times New Roman"/>
                <a:ea typeface="Times New Roman"/>
                <a:cs typeface="Times New Roman"/>
                <a:sym typeface="Times New Roman"/>
              </a:rPr>
              <a:t>stratificazione </a:t>
            </a:r>
            <a:r>
              <a:rPr b="1" lang="it" sz="1400">
                <a:solidFill>
                  <a:srgbClr val="000000"/>
                </a:solidFill>
                <a:latin typeface="Times New Roman"/>
                <a:ea typeface="Times New Roman"/>
                <a:cs typeface="Times New Roman"/>
                <a:sym typeface="Times New Roman"/>
              </a:rPr>
              <a:t>dell’acqua avente % di concentrazione di zucchero diversa.</a:t>
            </a:r>
            <a:r>
              <a:rPr b="1" i="1" lang="it" sz="1400">
                <a:solidFill>
                  <a:srgbClr val="000000"/>
                </a:solidFill>
                <a:latin typeface="Times New Roman"/>
                <a:ea typeface="Times New Roman"/>
                <a:cs typeface="Times New Roman"/>
                <a:sym typeface="Times New Roman"/>
              </a:rPr>
              <a:t> </a:t>
            </a:r>
            <a:endParaRPr sz="1400">
              <a:solidFill>
                <a:srgbClr val="000000"/>
              </a:solidFill>
              <a:latin typeface="Calibri"/>
              <a:ea typeface="Calibri"/>
              <a:cs typeface="Calibri"/>
              <a:sym typeface="Calibri"/>
            </a:endParaRPr>
          </a:p>
          <a:p>
            <a:pPr indent="0" lvl="0" marL="63500" rtl="0" algn="l">
              <a:lnSpc>
                <a:spcPct val="90000"/>
              </a:lnSpc>
              <a:spcBef>
                <a:spcPts val="1500"/>
              </a:spcBef>
              <a:spcAft>
                <a:spcPts val="0"/>
              </a:spcAft>
              <a:buSzPts val="1500"/>
              <a:buNone/>
            </a:pPr>
            <a:r>
              <a:t/>
            </a:r>
            <a:endParaRPr/>
          </a:p>
        </p:txBody>
      </p:sp>
      <p:sp>
        <p:nvSpPr>
          <p:cNvPr id="260" name="Google Shape;260;p39"/>
          <p:cNvSpPr txBox="1"/>
          <p:nvPr/>
        </p:nvSpPr>
        <p:spPr>
          <a:xfrm>
            <a:off x="0" y="2086175"/>
            <a:ext cx="6298500" cy="24699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None/>
            </a:pPr>
            <a:r>
              <a:t/>
            </a:r>
            <a:endParaRPr b="1">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b="1" lang="it" sz="1400">
                <a:solidFill>
                  <a:schemeClr val="dk1"/>
                </a:solidFill>
                <a:latin typeface="Times New Roman"/>
                <a:ea typeface="Times New Roman"/>
                <a:cs typeface="Times New Roman"/>
                <a:sym typeface="Times New Roman"/>
              </a:rPr>
              <a:t>Conclusione:</a:t>
            </a:r>
            <a:endParaRPr sz="1400">
              <a:solidFill>
                <a:schemeClr val="dk1"/>
              </a:solidFill>
              <a:latin typeface="Calibri"/>
              <a:ea typeface="Calibri"/>
              <a:cs typeface="Calibri"/>
              <a:sym typeface="Calibri"/>
            </a:endParaRPr>
          </a:p>
          <a:p>
            <a:pPr indent="0" lvl="0" marL="0" marR="0" rtl="0" algn="just">
              <a:lnSpc>
                <a:spcPct val="150000"/>
              </a:lnSpc>
              <a:spcBef>
                <a:spcPts val="600"/>
              </a:spcBef>
              <a:spcAft>
                <a:spcPts val="0"/>
              </a:spcAft>
              <a:buNone/>
            </a:pPr>
            <a:r>
              <a:rPr lang="it" sz="1400">
                <a:solidFill>
                  <a:schemeClr val="dk1"/>
                </a:solidFill>
                <a:latin typeface="Times New Roman"/>
                <a:ea typeface="Times New Roman"/>
                <a:cs typeface="Times New Roman"/>
                <a:sym typeface="Times New Roman"/>
              </a:rPr>
              <a:t>I diversi liquidi si stratificano senza mescolarsi. La stessa quantità dei 4 liquidi ha un peso differente, a causa della loro diversa densità. I liquidi con una maggiore densità pesano di più e affondano, mentre quelli con una minore densità rimangono negli strati superiori. Quindi abbiamo verificato la capacità di stratificazione </a:t>
            </a:r>
            <a:r>
              <a:rPr b="1" lang="it" sz="1400">
                <a:solidFill>
                  <a:schemeClr val="dk1"/>
                </a:solidFill>
                <a:latin typeface="Times New Roman"/>
                <a:ea typeface="Times New Roman"/>
                <a:cs typeface="Times New Roman"/>
                <a:sym typeface="Times New Roman"/>
              </a:rPr>
              <a:t>dell’acqua avente % di concentrazione di soluto diversa.</a:t>
            </a:r>
            <a:endParaRPr sz="14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261" name="Google Shape;261;p39"/>
          <p:cNvPicPr preferRelativeResize="0"/>
          <p:nvPr/>
        </p:nvPicPr>
        <p:blipFill rotWithShape="1">
          <a:blip r:embed="rId3">
            <a:alphaModFix/>
          </a:blip>
          <a:srcRect b="350" l="18941" r="20153" t="2373"/>
          <a:stretch/>
        </p:blipFill>
        <p:spPr>
          <a:xfrm>
            <a:off x="7197700" y="0"/>
            <a:ext cx="1946300" cy="47520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65" name="Shape 165"/>
        <p:cNvGrpSpPr/>
        <p:nvPr/>
      </p:nvGrpSpPr>
      <p:grpSpPr>
        <a:xfrm>
          <a:off x="0" y="0"/>
          <a:ext cx="0" cy="0"/>
          <a:chOff x="0" y="0"/>
          <a:chExt cx="0" cy="0"/>
        </a:xfrm>
      </p:grpSpPr>
      <p:sp>
        <p:nvSpPr>
          <p:cNvPr id="166" name="Google Shape;166;p2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Obiettivo</a:t>
            </a:r>
            <a:endParaRPr sz="3000">
              <a:solidFill>
                <a:srgbClr val="000000"/>
              </a:solidFill>
              <a:latin typeface="Times New Roman"/>
              <a:ea typeface="Times New Roman"/>
              <a:cs typeface="Times New Roman"/>
              <a:sym typeface="Times New Roman"/>
            </a:endParaRPr>
          </a:p>
        </p:txBody>
      </p:sp>
      <p:sp>
        <p:nvSpPr>
          <p:cNvPr id="167" name="Google Shape;167;p26"/>
          <p:cNvSpPr txBox="1"/>
          <p:nvPr/>
        </p:nvSpPr>
        <p:spPr>
          <a:xfrm>
            <a:off x="1418750" y="1414750"/>
            <a:ext cx="6474300" cy="2613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t/>
            </a:r>
            <a:endParaRPr b="1"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i="1" lang="it" sz="2700">
                <a:latin typeface="Times New Roman"/>
                <a:ea typeface="Times New Roman"/>
                <a:cs typeface="Times New Roman"/>
                <a:sym typeface="Times New Roman"/>
              </a:rPr>
              <a:t>V</a:t>
            </a:r>
            <a:r>
              <a:rPr i="1" lang="it" sz="2700">
                <a:latin typeface="Times New Roman"/>
                <a:ea typeface="Times New Roman"/>
                <a:cs typeface="Times New Roman"/>
                <a:sym typeface="Times New Roman"/>
              </a:rPr>
              <a:t>erificare la capacità di stratificazione di un liquido a  diversa concentrazione %</a:t>
            </a:r>
            <a:endParaRPr i="1" sz="2700">
              <a:latin typeface="Times New Roman"/>
              <a:ea typeface="Times New Roman"/>
              <a:cs typeface="Times New Roman"/>
              <a:sym typeface="Times New Roman"/>
            </a:endParaRPr>
          </a:p>
          <a:p>
            <a:pPr indent="0" lvl="0" marL="0" rtl="0" algn="just">
              <a:lnSpc>
                <a:spcPct val="115000"/>
              </a:lnSpc>
              <a:spcBef>
                <a:spcPts val="1200"/>
              </a:spcBef>
              <a:spcAft>
                <a:spcPts val="1200"/>
              </a:spcAft>
              <a:buNone/>
            </a:pPr>
            <a:r>
              <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71" name="Shape 171"/>
        <p:cNvGrpSpPr/>
        <p:nvPr/>
      </p:nvGrpSpPr>
      <p:grpSpPr>
        <a:xfrm>
          <a:off x="0" y="0"/>
          <a:ext cx="0" cy="0"/>
          <a:chOff x="0" y="0"/>
          <a:chExt cx="0" cy="0"/>
        </a:xfrm>
      </p:grpSpPr>
      <p:sp>
        <p:nvSpPr>
          <p:cNvPr id="172" name="Google Shape;172;p27"/>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Prerequisiti</a:t>
            </a:r>
            <a:endParaRPr sz="3000">
              <a:solidFill>
                <a:srgbClr val="000000"/>
              </a:solidFill>
              <a:latin typeface="Times New Roman"/>
              <a:ea typeface="Times New Roman"/>
              <a:cs typeface="Times New Roman"/>
              <a:sym typeface="Times New Roman"/>
            </a:endParaRPr>
          </a:p>
        </p:txBody>
      </p:sp>
      <p:sp>
        <p:nvSpPr>
          <p:cNvPr id="173" name="Google Shape;173;p27"/>
          <p:cNvSpPr txBox="1"/>
          <p:nvPr/>
        </p:nvSpPr>
        <p:spPr>
          <a:xfrm>
            <a:off x="0" y="1011075"/>
            <a:ext cx="9144000" cy="39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it" sz="2000">
                <a:latin typeface="Times New Roman"/>
                <a:ea typeface="Times New Roman"/>
                <a:cs typeface="Times New Roman"/>
                <a:sym typeface="Times New Roman"/>
              </a:rPr>
              <a:t>Le soluzioni</a:t>
            </a:r>
            <a:endParaRPr b="1"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it" sz="2000">
                <a:latin typeface="Times New Roman"/>
                <a:ea typeface="Times New Roman"/>
                <a:cs typeface="Times New Roman"/>
                <a:sym typeface="Times New Roman"/>
              </a:rPr>
              <a:t>Le soluzioni sono miscele di due o più componenti chimicamente e fisicamente omogenee che presentano cioè uguale composizione e uguali proprietà fisiche in ogni suo punto. Da un  punto di vista analitico sono molto importanti le soluzioni che utilizzano come solvente l’acqua. Nelle soluzioni acquose, l’acqua, componente presente in maggiore quantità, è chiamato </a:t>
            </a:r>
            <a:r>
              <a:rPr b="1" lang="it" sz="2000">
                <a:latin typeface="Times New Roman"/>
                <a:ea typeface="Times New Roman"/>
                <a:cs typeface="Times New Roman"/>
                <a:sym typeface="Times New Roman"/>
              </a:rPr>
              <a:t>solvente</a:t>
            </a:r>
            <a:r>
              <a:rPr lang="it" sz="2000">
                <a:latin typeface="Times New Roman"/>
                <a:ea typeface="Times New Roman"/>
                <a:cs typeface="Times New Roman"/>
                <a:sym typeface="Times New Roman"/>
              </a:rPr>
              <a:t> e il componente presente in minor quantità è il </a:t>
            </a:r>
            <a:r>
              <a:rPr b="1" lang="it" sz="2000">
                <a:latin typeface="Times New Roman"/>
                <a:ea typeface="Times New Roman"/>
                <a:cs typeface="Times New Roman"/>
                <a:sym typeface="Times New Roman"/>
              </a:rPr>
              <a:t>soluto</a:t>
            </a:r>
            <a:r>
              <a:rPr lang="it"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it" sz="2000">
                <a:latin typeface="Times New Roman"/>
                <a:ea typeface="Times New Roman"/>
                <a:cs typeface="Times New Roman"/>
                <a:sym typeface="Times New Roman"/>
              </a:rPr>
              <a:t>Le soluzioni, a seconda delle quantità di soluto presente nell’unità di solvente, possono essere definite, in modo qualitativo, come </a:t>
            </a:r>
            <a:r>
              <a:rPr b="1" lang="it" sz="2000">
                <a:latin typeface="Times New Roman"/>
                <a:ea typeface="Times New Roman"/>
                <a:cs typeface="Times New Roman"/>
                <a:sym typeface="Times New Roman"/>
              </a:rPr>
              <a:t>diluite o concentrat</a:t>
            </a:r>
            <a:r>
              <a:rPr b="1" lang="it" sz="2000">
                <a:latin typeface="Calibri"/>
                <a:ea typeface="Calibri"/>
                <a:cs typeface="Calibri"/>
                <a:sym typeface="Calibri"/>
              </a:rPr>
              <a:t>e</a:t>
            </a:r>
            <a:r>
              <a:rPr lang="it" sz="2000">
                <a:latin typeface="Calibri"/>
                <a:ea typeface="Calibri"/>
                <a:cs typeface="Calibri"/>
                <a:sym typeface="Calibri"/>
              </a:rPr>
              <a:t>.</a:t>
            </a:r>
            <a:endParaRPr sz="2000">
              <a:latin typeface="Calibri"/>
              <a:ea typeface="Calibri"/>
              <a:cs typeface="Calibri"/>
              <a:sym typeface="Calibri"/>
            </a:endParaRPr>
          </a:p>
          <a:p>
            <a:pPr indent="0" lvl="0" marL="0" rtl="0" algn="just">
              <a:lnSpc>
                <a:spcPct val="115000"/>
              </a:lnSpc>
              <a:spcBef>
                <a:spcPts val="1200"/>
              </a:spcBef>
              <a:spcAft>
                <a:spcPts val="1200"/>
              </a:spcAft>
              <a:buNone/>
            </a:pPr>
            <a:r>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77" name="Shape 177"/>
        <p:cNvGrpSpPr/>
        <p:nvPr/>
      </p:nvGrpSpPr>
      <p:grpSpPr>
        <a:xfrm>
          <a:off x="0" y="0"/>
          <a:ext cx="0" cy="0"/>
          <a:chOff x="0" y="0"/>
          <a:chExt cx="0" cy="0"/>
        </a:xfrm>
      </p:grpSpPr>
      <p:sp>
        <p:nvSpPr>
          <p:cNvPr id="178" name="Google Shape;178;p2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La concentrazione</a:t>
            </a:r>
            <a:endParaRPr sz="3000">
              <a:solidFill>
                <a:srgbClr val="000000"/>
              </a:solidFill>
              <a:latin typeface="Times New Roman"/>
              <a:ea typeface="Times New Roman"/>
              <a:cs typeface="Times New Roman"/>
              <a:sym typeface="Times New Roman"/>
            </a:endParaRPr>
          </a:p>
        </p:txBody>
      </p:sp>
      <p:sp>
        <p:nvSpPr>
          <p:cNvPr id="179" name="Google Shape;179;p28"/>
          <p:cNvSpPr txBox="1"/>
          <p:nvPr/>
        </p:nvSpPr>
        <p:spPr>
          <a:xfrm>
            <a:off x="0" y="1011075"/>
            <a:ext cx="9144000" cy="39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it" sz="2000">
                <a:latin typeface="Times New Roman"/>
                <a:ea typeface="Times New Roman"/>
                <a:cs typeface="Times New Roman"/>
                <a:sym typeface="Times New Roman"/>
              </a:rPr>
              <a:t>La concentrazione (percento in massa) </a:t>
            </a:r>
            <a:endParaRPr b="1"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it" sz="2000">
                <a:latin typeface="Times New Roman"/>
                <a:ea typeface="Times New Roman"/>
                <a:cs typeface="Times New Roman"/>
                <a:sym typeface="Times New Roman"/>
              </a:rPr>
              <a:t>In chimica, le soluzioni presentano una concentrazione nota, cioè un rapporto ben definito tra la quantità di soluto e la quantità di soluzione o di solvente.</a:t>
            </a:r>
            <a:endParaRPr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it" sz="2000">
                <a:latin typeface="Times New Roman"/>
                <a:ea typeface="Times New Roman"/>
                <a:cs typeface="Times New Roman"/>
                <a:sym typeface="Times New Roman"/>
              </a:rPr>
              <a:t>L’abbreviazione di percento in massa è % (m/m)</a:t>
            </a:r>
            <a:endParaRPr sz="2000">
              <a:latin typeface="Times New Roman"/>
              <a:ea typeface="Times New Roman"/>
              <a:cs typeface="Times New Roman"/>
              <a:sym typeface="Times New Roman"/>
            </a:endParaRPr>
          </a:p>
          <a:p>
            <a:pPr indent="0" lvl="0" marL="0" rtl="0" algn="just">
              <a:lnSpc>
                <a:spcPct val="115000"/>
              </a:lnSpc>
              <a:spcBef>
                <a:spcPts val="1200"/>
              </a:spcBef>
              <a:spcAft>
                <a:spcPts val="0"/>
              </a:spcAft>
              <a:buNone/>
            </a:pPr>
            <a:r>
              <a:rPr lang="it" sz="2000">
                <a:latin typeface="Times New Roman"/>
                <a:ea typeface="Times New Roman"/>
                <a:cs typeface="Times New Roman"/>
                <a:sym typeface="Times New Roman"/>
              </a:rPr>
              <a:t>In forma matematica, la massa di soluto viene divisa per la massa totale della soluzione e moltiplicata per 100</a:t>
            </a:r>
            <a:endParaRPr sz="2000">
              <a:latin typeface="Times New Roman"/>
              <a:ea typeface="Times New Roman"/>
              <a:cs typeface="Times New Roman"/>
              <a:sym typeface="Times New Roman"/>
            </a:endParaRPr>
          </a:p>
          <a:p>
            <a:pPr indent="0" lvl="0" marL="0" rtl="0" algn="just">
              <a:lnSpc>
                <a:spcPct val="100000"/>
              </a:lnSpc>
              <a:spcBef>
                <a:spcPts val="1200"/>
              </a:spcBef>
              <a:spcAft>
                <a:spcPts val="0"/>
              </a:spcAft>
              <a:buNone/>
            </a:pPr>
            <a:r>
              <a:rPr lang="it" sz="2000">
                <a:latin typeface="Times New Roman"/>
                <a:ea typeface="Times New Roman"/>
                <a:cs typeface="Times New Roman"/>
                <a:sym typeface="Times New Roman"/>
              </a:rPr>
              <a:t>Percento in massa =        massa di soluto           *100             </a:t>
            </a:r>
            <a:endParaRPr sz="2000">
              <a:latin typeface="Times New Roman"/>
              <a:ea typeface="Times New Roman"/>
              <a:cs typeface="Times New Roman"/>
              <a:sym typeface="Times New Roman"/>
            </a:endParaRPr>
          </a:p>
          <a:p>
            <a:pPr indent="0" lvl="0" marL="0" rtl="0" algn="just">
              <a:lnSpc>
                <a:spcPct val="100000"/>
              </a:lnSpc>
              <a:spcBef>
                <a:spcPts val="1200"/>
              </a:spcBef>
              <a:spcAft>
                <a:spcPts val="0"/>
              </a:spcAft>
              <a:buNone/>
            </a:pPr>
            <a:r>
              <a:rPr lang="it" sz="2000">
                <a:latin typeface="Times New Roman"/>
                <a:ea typeface="Times New Roman"/>
                <a:cs typeface="Times New Roman"/>
                <a:sym typeface="Times New Roman"/>
              </a:rPr>
              <a:t>                                       massa della soluzione</a:t>
            </a:r>
            <a:endParaRPr sz="2000">
              <a:latin typeface="Times New Roman"/>
              <a:ea typeface="Times New Roman"/>
              <a:cs typeface="Times New Roman"/>
              <a:sym typeface="Times New Roman"/>
            </a:endParaRPr>
          </a:p>
          <a:p>
            <a:pPr indent="0" lvl="0" marL="0" rtl="0" algn="just">
              <a:lnSpc>
                <a:spcPct val="100000"/>
              </a:lnSpc>
              <a:spcBef>
                <a:spcPts val="1200"/>
              </a:spcBef>
              <a:spcAft>
                <a:spcPts val="1200"/>
              </a:spcAft>
              <a:buNone/>
            </a:pPr>
            <a:r>
              <a:t/>
            </a:r>
            <a:endParaRPr sz="2000">
              <a:latin typeface="Times New Roman"/>
              <a:ea typeface="Times New Roman"/>
              <a:cs typeface="Times New Roman"/>
              <a:sym typeface="Times New Roman"/>
            </a:endParaRPr>
          </a:p>
        </p:txBody>
      </p:sp>
      <p:cxnSp>
        <p:nvCxnSpPr>
          <p:cNvPr id="180" name="Google Shape;180;p28"/>
          <p:cNvCxnSpPr/>
          <p:nvPr/>
        </p:nvCxnSpPr>
        <p:spPr>
          <a:xfrm flipH="1" rot="10800000">
            <a:off x="2377900" y="4328150"/>
            <a:ext cx="2361900" cy="36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84" name="Shape 184"/>
        <p:cNvGrpSpPr/>
        <p:nvPr/>
      </p:nvGrpSpPr>
      <p:grpSpPr>
        <a:xfrm>
          <a:off x="0" y="0"/>
          <a:ext cx="0" cy="0"/>
          <a:chOff x="0" y="0"/>
          <a:chExt cx="0" cy="0"/>
        </a:xfrm>
      </p:grpSpPr>
      <p:sp>
        <p:nvSpPr>
          <p:cNvPr id="185" name="Google Shape;185;p2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Concentrazione “</a:t>
            </a:r>
            <a:r>
              <a:rPr i="1" lang="it" sz="3000">
                <a:solidFill>
                  <a:srgbClr val="000000"/>
                </a:solidFill>
                <a:latin typeface="Times New Roman"/>
                <a:ea typeface="Times New Roman"/>
                <a:cs typeface="Times New Roman"/>
                <a:sym typeface="Times New Roman"/>
              </a:rPr>
              <a:t>percento in massa</a:t>
            </a:r>
            <a:r>
              <a:rPr lang="it" sz="3000">
                <a:solidFill>
                  <a:srgbClr val="000000"/>
                </a:solidFill>
                <a:latin typeface="Times New Roman"/>
                <a:ea typeface="Times New Roman"/>
                <a:cs typeface="Times New Roman"/>
                <a:sym typeface="Times New Roman"/>
              </a:rPr>
              <a:t>”</a:t>
            </a:r>
            <a:endParaRPr sz="3000">
              <a:solidFill>
                <a:srgbClr val="000000"/>
              </a:solidFill>
              <a:latin typeface="Times New Roman"/>
              <a:ea typeface="Times New Roman"/>
              <a:cs typeface="Times New Roman"/>
              <a:sym typeface="Times New Roman"/>
            </a:endParaRPr>
          </a:p>
        </p:txBody>
      </p:sp>
      <p:sp>
        <p:nvSpPr>
          <p:cNvPr id="186" name="Google Shape;186;p29"/>
          <p:cNvSpPr txBox="1"/>
          <p:nvPr/>
        </p:nvSpPr>
        <p:spPr>
          <a:xfrm>
            <a:off x="4831513" y="1043575"/>
            <a:ext cx="3752700" cy="3952500"/>
          </a:xfrm>
          <a:prstGeom prst="rect">
            <a:avLst/>
          </a:prstGeom>
          <a:noFill/>
          <a:ln cap="flat" cmpd="sng" w="1905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None/>
            </a:pPr>
            <a:r>
              <a:rPr b="1" lang="it" sz="2000">
                <a:latin typeface="Times New Roman"/>
                <a:ea typeface="Times New Roman"/>
                <a:cs typeface="Times New Roman"/>
                <a:sym typeface="Times New Roman"/>
              </a:rPr>
              <a:t>Esercitazione</a:t>
            </a:r>
            <a:endParaRPr b="1" sz="2000">
              <a:latin typeface="Times New Roman"/>
              <a:ea typeface="Times New Roman"/>
              <a:cs typeface="Times New Roman"/>
              <a:sym typeface="Times New Roman"/>
            </a:endParaRPr>
          </a:p>
          <a:p>
            <a:pPr indent="0" lvl="0" marL="0" rtl="0" algn="just">
              <a:lnSpc>
                <a:spcPct val="100000"/>
              </a:lnSpc>
              <a:spcBef>
                <a:spcPts val="1200"/>
              </a:spcBef>
              <a:spcAft>
                <a:spcPts val="1200"/>
              </a:spcAft>
              <a:buNone/>
            </a:pPr>
            <a:r>
              <a:rPr lang="it" sz="2000">
                <a:latin typeface="Times New Roman"/>
                <a:ea typeface="Times New Roman"/>
                <a:cs typeface="Times New Roman"/>
                <a:sym typeface="Times New Roman"/>
              </a:rPr>
              <a:t>Se 36,0 g  di NaCl cloruro di sodio sono disciolti in 75,4 di acqua, qual è la concentrazione della soluzione in percento i massa?</a:t>
            </a:r>
            <a:endParaRPr sz="2000">
              <a:latin typeface="Times New Roman"/>
              <a:ea typeface="Times New Roman"/>
              <a:cs typeface="Times New Roman"/>
              <a:sym typeface="Times New Roman"/>
            </a:endParaRPr>
          </a:p>
        </p:txBody>
      </p:sp>
      <p:sp>
        <p:nvSpPr>
          <p:cNvPr id="187" name="Google Shape;187;p29"/>
          <p:cNvSpPr txBox="1"/>
          <p:nvPr/>
        </p:nvSpPr>
        <p:spPr>
          <a:xfrm>
            <a:off x="559788" y="1043575"/>
            <a:ext cx="3752700" cy="3952500"/>
          </a:xfrm>
          <a:prstGeom prst="rect">
            <a:avLst/>
          </a:prstGeom>
          <a:noFill/>
          <a:ln cap="flat" cmpd="sng" w="1905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None/>
            </a:pPr>
            <a:r>
              <a:rPr b="1" lang="it" sz="2000">
                <a:latin typeface="Times New Roman"/>
                <a:ea typeface="Times New Roman"/>
                <a:cs typeface="Times New Roman"/>
                <a:sym typeface="Times New Roman"/>
              </a:rPr>
              <a:t>Esempio</a:t>
            </a:r>
            <a:endParaRPr b="1" sz="2000">
              <a:latin typeface="Times New Roman"/>
              <a:ea typeface="Times New Roman"/>
              <a:cs typeface="Times New Roman"/>
              <a:sym typeface="Times New Roman"/>
            </a:endParaRPr>
          </a:p>
          <a:p>
            <a:pPr indent="0" lvl="0" marL="0" rtl="0" algn="just">
              <a:lnSpc>
                <a:spcPct val="100000"/>
              </a:lnSpc>
              <a:spcBef>
                <a:spcPts val="1200"/>
              </a:spcBef>
              <a:spcAft>
                <a:spcPts val="1200"/>
              </a:spcAft>
              <a:buNone/>
            </a:pPr>
            <a:r>
              <a:rPr lang="it" sz="2000">
                <a:latin typeface="Times New Roman"/>
                <a:ea typeface="Times New Roman"/>
                <a:cs typeface="Times New Roman"/>
                <a:sym typeface="Times New Roman"/>
              </a:rPr>
              <a:t>Una soluzione acquosa che è al 5,% in massa di cloruro di sodio contiene 5,0 g di NaCl in 100,0 g, di soluzione. pertanto, per preparare la soluzione, 5,0 g di NaCl devono essere sciolti in 95,0 g di acqua (100,0-5,0=95,0)</a:t>
            </a:r>
            <a:endParaRPr sz="20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91" name="Shape 191"/>
        <p:cNvGrpSpPr/>
        <p:nvPr/>
      </p:nvGrpSpPr>
      <p:grpSpPr>
        <a:xfrm>
          <a:off x="0" y="0"/>
          <a:ext cx="0" cy="0"/>
          <a:chOff x="0" y="0"/>
          <a:chExt cx="0" cy="0"/>
        </a:xfrm>
      </p:grpSpPr>
      <p:sp>
        <p:nvSpPr>
          <p:cNvPr id="192" name="Google Shape;192;p3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Materiale e strumentazione</a:t>
            </a:r>
            <a:endParaRPr sz="2100">
              <a:solidFill>
                <a:srgbClr val="000000"/>
              </a:solidFill>
              <a:latin typeface="Times New Roman"/>
              <a:ea typeface="Times New Roman"/>
              <a:cs typeface="Times New Roman"/>
              <a:sym typeface="Times New Roman"/>
            </a:endParaRPr>
          </a:p>
        </p:txBody>
      </p:sp>
      <p:sp>
        <p:nvSpPr>
          <p:cNvPr id="193" name="Google Shape;193;p30"/>
          <p:cNvSpPr txBox="1"/>
          <p:nvPr>
            <p:ph idx="4294967295" type="body"/>
          </p:nvPr>
        </p:nvSpPr>
        <p:spPr>
          <a:xfrm>
            <a:off x="314900" y="874750"/>
            <a:ext cx="8610000" cy="426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it" sz="2100">
                <a:solidFill>
                  <a:srgbClr val="000000"/>
                </a:solidFill>
                <a:latin typeface="Times New Roman"/>
                <a:ea typeface="Times New Roman"/>
                <a:cs typeface="Times New Roman"/>
                <a:sym typeface="Times New Roman"/>
              </a:rPr>
              <a:t>Materiale occorrente </a:t>
            </a:r>
            <a:endParaRPr b="1" sz="2100">
              <a:solidFill>
                <a:srgbClr val="000000"/>
              </a:solidFill>
              <a:latin typeface="Times New Roman"/>
              <a:ea typeface="Times New Roman"/>
              <a:cs typeface="Times New Roman"/>
              <a:sym typeface="Times New Roman"/>
            </a:endParaRPr>
          </a:p>
          <a:p>
            <a:pPr indent="-355600" lvl="0" marL="457200" rtl="0" algn="l">
              <a:spcBef>
                <a:spcPts val="160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4 contenitori piccoli (es. bicchieri, vasetti, ecc)</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zucchero</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colori per alimenti (possibilmente 4)</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acqua (calda)</a:t>
            </a:r>
            <a:endParaRPr sz="2000">
              <a:solidFill>
                <a:srgbClr val="000000"/>
              </a:solidFill>
              <a:latin typeface="Times New Roman"/>
              <a:ea typeface="Times New Roman"/>
              <a:cs typeface="Times New Roman"/>
              <a:sym typeface="Times New Roman"/>
            </a:endParaRPr>
          </a:p>
          <a:p>
            <a:pPr indent="0" lvl="0" marL="0" rtl="0" algn="just">
              <a:spcBef>
                <a:spcPts val="1600"/>
              </a:spcBef>
              <a:spcAft>
                <a:spcPts val="0"/>
              </a:spcAft>
              <a:buNone/>
            </a:pPr>
            <a:r>
              <a:rPr b="1" lang="it" sz="2000">
                <a:solidFill>
                  <a:srgbClr val="000000"/>
                </a:solidFill>
                <a:latin typeface="Times New Roman"/>
                <a:ea typeface="Times New Roman"/>
                <a:cs typeface="Times New Roman"/>
                <a:sym typeface="Times New Roman"/>
              </a:rPr>
              <a:t>Strumentazione occorrente</a:t>
            </a:r>
            <a:r>
              <a:rPr lang="it" sz="2000">
                <a:solidFill>
                  <a:srgbClr val="000000"/>
                </a:solidFill>
                <a:latin typeface="Times New Roman"/>
                <a:ea typeface="Times New Roman"/>
                <a:cs typeface="Times New Roman"/>
                <a:sym typeface="Times New Roman"/>
              </a:rPr>
              <a:t>:</a:t>
            </a:r>
            <a:endParaRPr sz="2000">
              <a:solidFill>
                <a:srgbClr val="000000"/>
              </a:solidFill>
              <a:latin typeface="Times New Roman"/>
              <a:ea typeface="Times New Roman"/>
              <a:cs typeface="Times New Roman"/>
              <a:sym typeface="Times New Roman"/>
            </a:endParaRPr>
          </a:p>
          <a:p>
            <a:pPr indent="-355600" lvl="0" marL="457200" rtl="0" algn="just">
              <a:spcBef>
                <a:spcPts val="160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una provetta o un contenitore di vetro trasparente (bicchiere ,ecc.) </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un contagocce o siringa (senza ago)</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bollitore per riscaldare l’acqua</a:t>
            </a:r>
            <a:endParaRPr sz="2000">
              <a:solidFill>
                <a:srgbClr val="000000"/>
              </a:solidFill>
              <a:latin typeface="Times New Roman"/>
              <a:ea typeface="Times New Roman"/>
              <a:cs typeface="Times New Roman"/>
              <a:sym typeface="Times New Roman"/>
            </a:endParaRPr>
          </a:p>
          <a:p>
            <a:pPr indent="-355600" lvl="0" marL="457200" rtl="0" algn="just">
              <a:spcBef>
                <a:spcPts val="0"/>
              </a:spcBef>
              <a:spcAft>
                <a:spcPts val="0"/>
              </a:spcAft>
              <a:buClr>
                <a:srgbClr val="000000"/>
              </a:buClr>
              <a:buSzPts val="2000"/>
              <a:buFont typeface="Times New Roman"/>
              <a:buChar char="-"/>
            </a:pPr>
            <a:r>
              <a:rPr lang="it" sz="2000">
                <a:solidFill>
                  <a:srgbClr val="000000"/>
                </a:solidFill>
                <a:latin typeface="Times New Roman"/>
                <a:ea typeface="Times New Roman"/>
                <a:cs typeface="Times New Roman"/>
                <a:sym typeface="Times New Roman"/>
              </a:rPr>
              <a:t>una bacchetta di vetro o un cucchiaio</a:t>
            </a:r>
            <a:endParaRPr sz="20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sz="2000">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197" name="Shape 197"/>
        <p:cNvGrpSpPr/>
        <p:nvPr/>
      </p:nvGrpSpPr>
      <p:grpSpPr>
        <a:xfrm>
          <a:off x="0" y="0"/>
          <a:ext cx="0" cy="0"/>
          <a:chOff x="0" y="0"/>
          <a:chExt cx="0" cy="0"/>
        </a:xfrm>
      </p:grpSpPr>
      <p:sp>
        <p:nvSpPr>
          <p:cNvPr id="198" name="Google Shape;198;p3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it" sz="3000">
                <a:solidFill>
                  <a:srgbClr val="000000"/>
                </a:solidFill>
                <a:latin typeface="Times New Roman"/>
                <a:ea typeface="Times New Roman"/>
                <a:cs typeface="Times New Roman"/>
                <a:sym typeface="Times New Roman"/>
              </a:rPr>
              <a:t>Materiale e strumentazione</a:t>
            </a:r>
            <a:endParaRPr sz="2100">
              <a:solidFill>
                <a:srgbClr val="000000"/>
              </a:solidFill>
              <a:latin typeface="Times New Roman"/>
              <a:ea typeface="Times New Roman"/>
              <a:cs typeface="Times New Roman"/>
              <a:sym typeface="Times New Roman"/>
            </a:endParaRPr>
          </a:p>
        </p:txBody>
      </p:sp>
      <p:pic>
        <p:nvPicPr>
          <p:cNvPr id="199" name="Google Shape;199;p31"/>
          <p:cNvPicPr preferRelativeResize="0"/>
          <p:nvPr/>
        </p:nvPicPr>
        <p:blipFill>
          <a:blip r:embed="rId3">
            <a:alphaModFix/>
          </a:blip>
          <a:stretch>
            <a:fillRect/>
          </a:stretch>
        </p:blipFill>
        <p:spPr>
          <a:xfrm>
            <a:off x="1758900" y="759475"/>
            <a:ext cx="5626199" cy="421964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203" name="Shape 203"/>
        <p:cNvGrpSpPr/>
        <p:nvPr/>
      </p:nvGrpSpPr>
      <p:grpSpPr>
        <a:xfrm>
          <a:off x="0" y="0"/>
          <a:ext cx="0" cy="0"/>
          <a:chOff x="0" y="0"/>
          <a:chExt cx="0" cy="0"/>
        </a:xfrm>
      </p:grpSpPr>
      <p:sp>
        <p:nvSpPr>
          <p:cNvPr id="204" name="Google Shape;204;p32"/>
          <p:cNvSpPr txBox="1"/>
          <p:nvPr/>
        </p:nvSpPr>
        <p:spPr>
          <a:xfrm>
            <a:off x="0" y="0"/>
            <a:ext cx="9144000" cy="61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it" sz="3000">
                <a:latin typeface="Times New Roman"/>
                <a:ea typeface="Times New Roman"/>
                <a:cs typeface="Times New Roman"/>
                <a:sym typeface="Times New Roman"/>
              </a:rPr>
              <a:t>Sequenze</a:t>
            </a:r>
            <a:endParaRPr i="1" sz="3000">
              <a:latin typeface="Times New Roman"/>
              <a:ea typeface="Times New Roman"/>
              <a:cs typeface="Times New Roman"/>
              <a:sym typeface="Times New Roman"/>
            </a:endParaRPr>
          </a:p>
        </p:txBody>
      </p:sp>
      <p:sp>
        <p:nvSpPr>
          <p:cNvPr id="205" name="Google Shape;205;p32"/>
          <p:cNvSpPr txBox="1"/>
          <p:nvPr/>
        </p:nvSpPr>
        <p:spPr>
          <a:xfrm>
            <a:off x="0" y="707400"/>
            <a:ext cx="5255400" cy="3887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it" sz="1900">
                <a:latin typeface="Times New Roman"/>
                <a:ea typeface="Times New Roman"/>
                <a:cs typeface="Times New Roman"/>
                <a:sym typeface="Times New Roman"/>
              </a:rPr>
              <a:t>Riempire i 4 contenitori con uguale quantità di acqua calda, quindi procedere a colorare l’acqua con colore per alimenti. Colorata l’acqua (solvente) a tinte differenti, iniziare a versare lo zucchero (soluto) secondo la seguente sequenza:</a:t>
            </a:r>
            <a:endParaRPr sz="1900">
              <a:latin typeface="Times New Roman"/>
              <a:ea typeface="Times New Roman"/>
              <a:cs typeface="Times New Roman"/>
              <a:sym typeface="Times New Roman"/>
            </a:endParaRPr>
          </a:p>
          <a:p>
            <a:pPr indent="0" lvl="0" marL="0" rtl="0" algn="just">
              <a:lnSpc>
                <a:spcPct val="115000"/>
              </a:lnSpc>
              <a:spcBef>
                <a:spcPts val="1600"/>
              </a:spcBef>
              <a:spcAft>
                <a:spcPts val="0"/>
              </a:spcAft>
              <a:buNone/>
            </a:pPr>
            <a:r>
              <a:rPr lang="it" sz="1900">
                <a:latin typeface="Times New Roman"/>
                <a:ea typeface="Times New Roman"/>
                <a:cs typeface="Times New Roman"/>
                <a:sym typeface="Times New Roman"/>
              </a:rPr>
              <a:t>1° contenitore 2 cucchiaini di zucchero (verde)</a:t>
            </a:r>
            <a:endParaRPr sz="1900">
              <a:latin typeface="Times New Roman"/>
              <a:ea typeface="Times New Roman"/>
              <a:cs typeface="Times New Roman"/>
              <a:sym typeface="Times New Roman"/>
            </a:endParaRPr>
          </a:p>
          <a:p>
            <a:pPr indent="0" lvl="0" marL="0" rtl="0" algn="just">
              <a:lnSpc>
                <a:spcPct val="115000"/>
              </a:lnSpc>
              <a:spcBef>
                <a:spcPts val="1600"/>
              </a:spcBef>
              <a:spcAft>
                <a:spcPts val="0"/>
              </a:spcAft>
              <a:buNone/>
            </a:pPr>
            <a:r>
              <a:rPr lang="it" sz="1900">
                <a:latin typeface="Times New Roman"/>
                <a:ea typeface="Times New Roman"/>
                <a:cs typeface="Times New Roman"/>
                <a:sym typeface="Times New Roman"/>
              </a:rPr>
              <a:t>2° contenitore 4 cucchiaini di zucchero (giallo)</a:t>
            </a:r>
            <a:endParaRPr sz="1900">
              <a:latin typeface="Times New Roman"/>
              <a:ea typeface="Times New Roman"/>
              <a:cs typeface="Times New Roman"/>
              <a:sym typeface="Times New Roman"/>
            </a:endParaRPr>
          </a:p>
          <a:p>
            <a:pPr indent="0" lvl="0" marL="0" rtl="0" algn="just">
              <a:lnSpc>
                <a:spcPct val="115000"/>
              </a:lnSpc>
              <a:spcBef>
                <a:spcPts val="1600"/>
              </a:spcBef>
              <a:spcAft>
                <a:spcPts val="0"/>
              </a:spcAft>
              <a:buNone/>
            </a:pPr>
            <a:r>
              <a:rPr lang="it" sz="1900">
                <a:latin typeface="Times New Roman"/>
                <a:ea typeface="Times New Roman"/>
                <a:cs typeface="Times New Roman"/>
                <a:sym typeface="Times New Roman"/>
              </a:rPr>
              <a:t>3° contenitore 6 cucchiaini di zucchero (rosso)</a:t>
            </a:r>
            <a:endParaRPr sz="1900">
              <a:latin typeface="Times New Roman"/>
              <a:ea typeface="Times New Roman"/>
              <a:cs typeface="Times New Roman"/>
              <a:sym typeface="Times New Roman"/>
            </a:endParaRPr>
          </a:p>
          <a:p>
            <a:pPr indent="0" lvl="0" marL="0" rtl="0" algn="just">
              <a:lnSpc>
                <a:spcPct val="115000"/>
              </a:lnSpc>
              <a:spcBef>
                <a:spcPts val="1600"/>
              </a:spcBef>
              <a:spcAft>
                <a:spcPts val="0"/>
              </a:spcAft>
              <a:buNone/>
            </a:pPr>
            <a:r>
              <a:rPr lang="it" sz="1900">
                <a:latin typeface="Times New Roman"/>
                <a:ea typeface="Times New Roman"/>
                <a:cs typeface="Times New Roman"/>
                <a:sym typeface="Times New Roman"/>
              </a:rPr>
              <a:t>4° contenitore 8 cucchiaini di zucchero (blu)</a:t>
            </a:r>
            <a:endParaRPr sz="1900">
              <a:latin typeface="Times New Roman"/>
              <a:ea typeface="Times New Roman"/>
              <a:cs typeface="Times New Roman"/>
              <a:sym typeface="Times New Roman"/>
            </a:endParaRPr>
          </a:p>
          <a:p>
            <a:pPr indent="0" lvl="0" marL="0" rtl="0" algn="just">
              <a:lnSpc>
                <a:spcPct val="115000"/>
              </a:lnSpc>
              <a:spcBef>
                <a:spcPts val="1600"/>
              </a:spcBef>
              <a:spcAft>
                <a:spcPts val="0"/>
              </a:spcAft>
              <a:buNone/>
            </a:pPr>
            <a:r>
              <a:t/>
            </a:r>
            <a:endParaRPr sz="2000">
              <a:latin typeface="Times New Roman"/>
              <a:ea typeface="Times New Roman"/>
              <a:cs typeface="Times New Roman"/>
              <a:sym typeface="Times New Roman"/>
            </a:endParaRPr>
          </a:p>
          <a:p>
            <a:pPr indent="0" lvl="0" marL="0" rtl="0" algn="just">
              <a:lnSpc>
                <a:spcPct val="115000"/>
              </a:lnSpc>
              <a:spcBef>
                <a:spcPts val="1600"/>
              </a:spcBef>
              <a:spcAft>
                <a:spcPts val="1600"/>
              </a:spcAft>
              <a:buNone/>
            </a:pPr>
            <a:r>
              <a:t/>
            </a:r>
            <a:endParaRPr sz="2000">
              <a:latin typeface="Times New Roman"/>
              <a:ea typeface="Times New Roman"/>
              <a:cs typeface="Times New Roman"/>
              <a:sym typeface="Times New Roman"/>
            </a:endParaRPr>
          </a:p>
        </p:txBody>
      </p:sp>
      <p:pic>
        <p:nvPicPr>
          <p:cNvPr id="206" name="Google Shape;206;p32"/>
          <p:cNvPicPr preferRelativeResize="0"/>
          <p:nvPr/>
        </p:nvPicPr>
        <p:blipFill>
          <a:blip r:embed="rId3">
            <a:alphaModFix/>
          </a:blip>
          <a:stretch>
            <a:fillRect/>
          </a:stretch>
        </p:blipFill>
        <p:spPr>
          <a:xfrm>
            <a:off x="5659575" y="1127025"/>
            <a:ext cx="3248102" cy="33330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210" name="Shape 210"/>
        <p:cNvGrpSpPr/>
        <p:nvPr/>
      </p:nvGrpSpPr>
      <p:grpSpPr>
        <a:xfrm>
          <a:off x="0" y="0"/>
          <a:ext cx="0" cy="0"/>
          <a:chOff x="0" y="0"/>
          <a:chExt cx="0" cy="0"/>
        </a:xfrm>
      </p:grpSpPr>
      <p:sp>
        <p:nvSpPr>
          <p:cNvPr id="211" name="Google Shape;211;p33"/>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it" sz="2200">
                <a:latin typeface="Times New Roman"/>
                <a:ea typeface="Times New Roman"/>
                <a:cs typeface="Times New Roman"/>
                <a:sym typeface="Times New Roman"/>
              </a:rPr>
              <a:t>                                       </a:t>
            </a:r>
            <a:r>
              <a:rPr i="1" lang="it" sz="3000">
                <a:latin typeface="Times New Roman"/>
                <a:ea typeface="Times New Roman"/>
                <a:cs typeface="Times New Roman"/>
                <a:sym typeface="Times New Roman"/>
              </a:rPr>
              <a:t>  </a:t>
            </a:r>
            <a:r>
              <a:rPr i="1" lang="it" sz="3000">
                <a:solidFill>
                  <a:srgbClr val="000000"/>
                </a:solidFill>
                <a:latin typeface="Times New Roman"/>
                <a:ea typeface="Times New Roman"/>
                <a:cs typeface="Times New Roman"/>
                <a:sym typeface="Times New Roman"/>
              </a:rPr>
              <a:t>Cosa succede e perchè</a:t>
            </a:r>
            <a:endParaRPr i="1" sz="3000">
              <a:solidFill>
                <a:srgbClr val="000000"/>
              </a:solidFill>
              <a:latin typeface="Times New Roman"/>
              <a:ea typeface="Times New Roman"/>
              <a:cs typeface="Times New Roman"/>
              <a:sym typeface="Times New Roman"/>
            </a:endParaRPr>
          </a:p>
        </p:txBody>
      </p:sp>
      <p:sp>
        <p:nvSpPr>
          <p:cNvPr id="212" name="Google Shape;212;p33"/>
          <p:cNvSpPr txBox="1"/>
          <p:nvPr/>
        </p:nvSpPr>
        <p:spPr>
          <a:xfrm>
            <a:off x="315725" y="875225"/>
            <a:ext cx="4412100" cy="3609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it" sz="2000">
                <a:latin typeface="Times New Roman"/>
                <a:ea typeface="Times New Roman"/>
                <a:cs typeface="Times New Roman"/>
                <a:sym typeface="Times New Roman"/>
              </a:rPr>
              <a:t>Cominciamo a versare l’acqua con la % di zucchero maggiore  nel 5° contenitore. e aiutandoci con un contagocce, iniziamo a versare i restanti liquidi secondo la % di zucchero decrescente.</a:t>
            </a:r>
            <a:endParaRPr sz="2000">
              <a:latin typeface="Times New Roman"/>
              <a:ea typeface="Times New Roman"/>
              <a:cs typeface="Times New Roman"/>
              <a:sym typeface="Times New Roman"/>
            </a:endParaRPr>
          </a:p>
          <a:p>
            <a:pPr indent="0" lvl="0" marL="0" rtl="0" algn="just">
              <a:spcBef>
                <a:spcPts val="0"/>
              </a:spcBef>
              <a:spcAft>
                <a:spcPts val="0"/>
              </a:spcAft>
              <a:buNone/>
            </a:pPr>
            <a:r>
              <a:t/>
            </a:r>
            <a:endParaRPr sz="2000">
              <a:latin typeface="Times New Roman"/>
              <a:ea typeface="Times New Roman"/>
              <a:cs typeface="Times New Roman"/>
              <a:sym typeface="Times New Roman"/>
            </a:endParaRPr>
          </a:p>
          <a:p>
            <a:pPr indent="0" lvl="0" marL="0" rtl="0" algn="just">
              <a:spcBef>
                <a:spcPts val="0"/>
              </a:spcBef>
              <a:spcAft>
                <a:spcPts val="0"/>
              </a:spcAft>
              <a:buNone/>
            </a:pPr>
            <a:r>
              <a:rPr lang="it" sz="2000">
                <a:latin typeface="Times New Roman"/>
                <a:ea typeface="Times New Roman"/>
                <a:cs typeface="Times New Roman"/>
                <a:sym typeface="Times New Roman"/>
              </a:rPr>
              <a:t>Vedremo che l’acqua si stratifica per colore differente, in relazione alla % di zucchero disciolta.</a:t>
            </a:r>
            <a:endParaRPr sz="2000">
              <a:latin typeface="Times New Roman"/>
              <a:ea typeface="Times New Roman"/>
              <a:cs typeface="Times New Roman"/>
              <a:sym typeface="Times New Roman"/>
            </a:endParaRPr>
          </a:p>
        </p:txBody>
      </p:sp>
      <p:pic>
        <p:nvPicPr>
          <p:cNvPr id="213" name="Google Shape;213;p33"/>
          <p:cNvPicPr preferRelativeResize="0"/>
          <p:nvPr/>
        </p:nvPicPr>
        <p:blipFill>
          <a:blip r:embed="rId3">
            <a:alphaModFix/>
          </a:blip>
          <a:stretch>
            <a:fillRect/>
          </a:stretch>
        </p:blipFill>
        <p:spPr>
          <a:xfrm>
            <a:off x="5479700" y="783450"/>
            <a:ext cx="3164740" cy="421965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ttivo">
  <a:themeElements>
    <a:clrScheme name="Retrospettivo">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